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D6F6-BE9E-442D-9FBC-D316D61166EB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F7CD-ADA8-44A7-897D-258440736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D6F6-BE9E-442D-9FBC-D316D61166EB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F7CD-ADA8-44A7-897D-258440736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D6F6-BE9E-442D-9FBC-D316D61166EB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F7CD-ADA8-44A7-897D-258440736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D6F6-BE9E-442D-9FBC-D316D61166EB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F7CD-ADA8-44A7-897D-258440736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D6F6-BE9E-442D-9FBC-D316D61166EB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FB7F7CD-ADA8-44A7-897D-258440736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D6F6-BE9E-442D-9FBC-D316D61166EB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F7CD-ADA8-44A7-897D-258440736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D6F6-BE9E-442D-9FBC-D316D61166EB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F7CD-ADA8-44A7-897D-258440736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D6F6-BE9E-442D-9FBC-D316D61166EB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F7CD-ADA8-44A7-897D-258440736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D6F6-BE9E-442D-9FBC-D316D61166EB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F7CD-ADA8-44A7-897D-258440736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D6F6-BE9E-442D-9FBC-D316D61166EB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F7CD-ADA8-44A7-897D-258440736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D6F6-BE9E-442D-9FBC-D316D61166EB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F7CD-ADA8-44A7-897D-258440736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B59D6F6-BE9E-442D-9FBC-D316D61166EB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FB7F7CD-ADA8-44A7-897D-258440736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Люблю Господь, молитви час, коли Ти Сам навчаєш нас. </a:t>
            </a:r>
          </a:p>
          <a:p>
            <a:pPr marL="0" indent="0" algn="ctr">
              <a:buNone/>
            </a:pPr>
            <a:r>
              <a:rPr lang="uk-UA" sz="4400" b="1" dirty="0" smtClean="0"/>
              <a:t>Перед Тобою я стою Спаситель, Ти серце моє очисти, серце Ти очисти, освяти душу мою. 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266738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endParaRPr lang="uk-UA" sz="4400" b="1" dirty="0"/>
          </a:p>
          <a:p>
            <a:pPr marL="0" indent="0" algn="ctr">
              <a:buNone/>
            </a:pPr>
            <a:r>
              <a:rPr lang="uk-UA" sz="4400" b="1" dirty="0" smtClean="0"/>
              <a:t>І я вмольбі своїй все скажу Тобі, Господи, знаєш Ти я не такий як Ти Святий о прости мене! 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581372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endParaRPr lang="uk-UA" sz="4400" b="1" dirty="0"/>
          </a:p>
          <a:p>
            <a:pPr marL="0" indent="0" algn="ctr">
              <a:buNone/>
            </a:pPr>
            <a:r>
              <a:rPr lang="uk-UA" sz="4400" b="1" dirty="0" smtClean="0"/>
              <a:t>Ти знаєш все; я так люблю Тебе.                                                                    Ти ціль мого життя так хочу я щоб бачили в мені Твоє святе життя.</a:t>
            </a:r>
          </a:p>
          <a:p>
            <a:pPr marL="0" indent="0" algn="ctr">
              <a:buNone/>
            </a:pPr>
            <a:r>
              <a:rPr lang="uk-UA" sz="4400" b="1" dirty="0" smtClean="0"/>
              <a:t>*****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104873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</TotalTime>
  <Words>78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Slide 1</vt:lpstr>
      <vt:lpstr>Slide 2</vt:lpstr>
      <vt:lpstr>Slide 3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3</cp:revision>
  <dcterms:created xsi:type="dcterms:W3CDTF">2015-02-15T16:36:47Z</dcterms:created>
  <dcterms:modified xsi:type="dcterms:W3CDTF">2018-04-08T21:21:46Z</dcterms:modified>
</cp:coreProperties>
</file>