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81BAA7-EA11-405F-AD7C-7AF86DA08D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750914-1DEE-4797-821A-4E6D0D35E5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Любий Ісусе, будь милосердний, </a:t>
            </a:r>
            <a:br>
              <a:rPr lang="ru-RU" sz="4400" b="1" dirty="0" smtClean="0"/>
            </a:br>
            <a:r>
              <a:rPr lang="ru-RU" sz="4400" b="1" dirty="0" smtClean="0"/>
              <a:t>Вислухай мову тиху мою! </a:t>
            </a:r>
            <a:br>
              <a:rPr lang="ru-RU" sz="4400" b="1" dirty="0" smtClean="0"/>
            </a:br>
            <a:r>
              <a:rPr lang="ru-RU" sz="4400" b="1" dirty="0" smtClean="0"/>
              <a:t>Серед спокуси Ти моє серце </a:t>
            </a:r>
            <a:br>
              <a:rPr lang="ru-RU" sz="4400" b="1" dirty="0" smtClean="0"/>
            </a:br>
            <a:r>
              <a:rPr lang="ru-RU" sz="4400" b="1" dirty="0" smtClean="0"/>
              <a:t>Зігрій любов'ю, щиро молю! 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328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Я не достойний глянути в гору, </a:t>
            </a:r>
            <a:br>
              <a:rPr lang="ru-RU" sz="4400" b="1" dirty="0" smtClean="0"/>
            </a:br>
            <a:r>
              <a:rPr lang="ru-RU" sz="4400" b="1" dirty="0" smtClean="0"/>
              <a:t>Падаю в ноги Твої святі! </a:t>
            </a:r>
            <a:br>
              <a:rPr lang="ru-RU" sz="4400" b="1" dirty="0" smtClean="0"/>
            </a:br>
            <a:r>
              <a:rPr lang="ru-RU" sz="4400" b="1" dirty="0" smtClean="0"/>
              <a:t>Душу наповни радістю в горі, </a:t>
            </a:r>
            <a:br>
              <a:rPr lang="ru-RU" sz="4400" b="1" dirty="0" smtClean="0"/>
            </a:br>
            <a:r>
              <a:rPr lang="ru-RU" sz="4400" b="1" dirty="0" smtClean="0"/>
              <a:t>Дух мій убогий Ти збагати! 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8188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Хвилі життєві човен гойдають, </a:t>
            </a:r>
            <a:br>
              <a:rPr lang="ru-RU" sz="4400" b="1" dirty="0" smtClean="0"/>
            </a:br>
            <a:r>
              <a:rPr lang="ru-RU" sz="4400" b="1" dirty="0" smtClean="0"/>
              <a:t>Берег бажаний не вдалині... </a:t>
            </a:r>
            <a:br>
              <a:rPr lang="ru-RU" sz="4400" b="1" dirty="0" smtClean="0"/>
            </a:br>
            <a:r>
              <a:rPr lang="ru-RU" sz="4400" b="1" dirty="0" smtClean="0"/>
              <a:t>Завжди до Тебе зір направляю, </a:t>
            </a:r>
            <a:br>
              <a:rPr lang="ru-RU" sz="4400" b="1" dirty="0" smtClean="0"/>
            </a:br>
            <a:r>
              <a:rPr lang="ru-RU" sz="4400" b="1" dirty="0" smtClean="0"/>
              <a:t>Не заважає буря мені. 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1716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Я не достойний глянути в гору, </a:t>
            </a:r>
            <a:br>
              <a:rPr lang="ru-RU" sz="4400" b="1" dirty="0" smtClean="0"/>
            </a:br>
            <a:r>
              <a:rPr lang="ru-RU" sz="4400" b="1" dirty="0" smtClean="0"/>
              <a:t>Падаю в ноги Твої святі! </a:t>
            </a:r>
            <a:br>
              <a:rPr lang="ru-RU" sz="4400" b="1" dirty="0" smtClean="0"/>
            </a:br>
            <a:r>
              <a:rPr lang="ru-RU" sz="4400" b="1" dirty="0" smtClean="0"/>
              <a:t>Душу наповни радістю в горі, </a:t>
            </a:r>
            <a:br>
              <a:rPr lang="ru-RU" sz="4400" b="1" dirty="0" smtClean="0"/>
            </a:br>
            <a:r>
              <a:rPr lang="ru-RU" sz="4400" b="1" dirty="0" smtClean="0"/>
              <a:t>Дух мій убогий Ти збагати!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62070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Ось незабаром шлях мій скінчиться, </a:t>
            </a:r>
            <a:br>
              <a:rPr lang="ru-RU" sz="4400" b="1" dirty="0" smtClean="0"/>
            </a:br>
            <a:r>
              <a:rPr lang="ru-RU" sz="4400" b="1" dirty="0" smtClean="0"/>
              <a:t>Горе і смуток зникне, як тінь. </a:t>
            </a:r>
            <a:br>
              <a:rPr lang="ru-RU" sz="4400" b="1" dirty="0" smtClean="0"/>
            </a:br>
            <a:r>
              <a:rPr lang="ru-RU" sz="4400" b="1" dirty="0" smtClean="0"/>
              <a:t>В небі на хмарах прагну зустрітись </a:t>
            </a:r>
            <a:br>
              <a:rPr lang="ru-RU" sz="4400" b="1" dirty="0" smtClean="0"/>
            </a:br>
            <a:r>
              <a:rPr lang="ru-RU" sz="4400" b="1" dirty="0" smtClean="0"/>
              <a:t>З любим Ісусом, Спасом моїм! 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0892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Я не достойний глянути в гору, </a:t>
            </a:r>
            <a:br>
              <a:rPr lang="ru-RU" sz="4400" b="1" dirty="0" smtClean="0"/>
            </a:br>
            <a:r>
              <a:rPr lang="ru-RU" sz="4400" b="1" dirty="0" smtClean="0"/>
              <a:t>Падаю в ноги Твої святі! </a:t>
            </a:r>
            <a:br>
              <a:rPr lang="ru-RU" sz="4400" b="1" dirty="0" smtClean="0"/>
            </a:br>
            <a:r>
              <a:rPr lang="ru-RU" sz="4400" b="1" dirty="0" smtClean="0"/>
              <a:t>Душу наповни радістю в горі, </a:t>
            </a:r>
            <a:br>
              <a:rPr lang="ru-RU" sz="4400" b="1" dirty="0" smtClean="0"/>
            </a:br>
            <a:r>
              <a:rPr lang="ru-RU" sz="4400" b="1" dirty="0" smtClean="0"/>
              <a:t>Дух мій убогий Ти збагати!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2302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38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2014-06-30T05:45:38Z</dcterms:created>
  <dcterms:modified xsi:type="dcterms:W3CDTF">2018-04-08T21:21:35Z</dcterms:modified>
</cp:coreProperties>
</file>