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2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984327-8A8D-4C05-A5C8-6933CE9CD75C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B06829-0758-4511-9E80-DCAEB33C1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84327-8A8D-4C05-A5C8-6933CE9CD75C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06829-0758-4511-9E80-DCAEB33C1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84327-8A8D-4C05-A5C8-6933CE9CD75C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06829-0758-4511-9E80-DCAEB33C1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84327-8A8D-4C05-A5C8-6933CE9CD75C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06829-0758-4511-9E80-DCAEB33C16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84327-8A8D-4C05-A5C8-6933CE9CD75C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06829-0758-4511-9E80-DCAEB33C16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84327-8A8D-4C05-A5C8-6933CE9CD75C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06829-0758-4511-9E80-DCAEB33C16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84327-8A8D-4C05-A5C8-6933CE9CD75C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06829-0758-4511-9E80-DCAEB33C1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84327-8A8D-4C05-A5C8-6933CE9CD75C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06829-0758-4511-9E80-DCAEB33C16D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84327-8A8D-4C05-A5C8-6933CE9CD75C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06829-0758-4511-9E80-DCAEB33C1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9984327-8A8D-4C05-A5C8-6933CE9CD75C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06829-0758-4511-9E80-DCAEB33C1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984327-8A8D-4C05-A5C8-6933CE9CD75C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B06829-0758-4511-9E80-DCAEB33C16D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984327-8A8D-4C05-A5C8-6933CE9CD75C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B06829-0758-4511-9E80-DCAEB33C16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Лунає щира пісня для Христа. Як солодко нести Йому хваління! </a:t>
            </a:r>
          </a:p>
          <a:p>
            <a:pPr marL="0" indent="0" algn="ctr">
              <a:buNone/>
            </a:pPr>
            <a:r>
              <a:rPr lang="uk-UA" sz="4800" b="1" dirty="0" smtClean="0"/>
              <a:t>Колись ми заспіваємо не так, а більш велично, дружно, гармонійно.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15059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Як прийдемо у світлі небеса – прекрасна музика нам серце втішить. </a:t>
            </a:r>
          </a:p>
          <a:p>
            <a:pPr marL="0" indent="0" algn="ctr">
              <a:buNone/>
            </a:pPr>
            <a:r>
              <a:rPr lang="uk-UA" sz="4800" b="1" dirty="0" smtClean="0"/>
              <a:t>Якою буде перша пісня та, слова її і ноти хто напише?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3134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2. Я вірю, що мелодія небес здаватись буде рідною, близькою. </a:t>
            </a:r>
          </a:p>
          <a:p>
            <a:pPr marL="0" indent="0" algn="ctr">
              <a:buNone/>
            </a:pPr>
            <a:r>
              <a:rPr lang="uk-UA" sz="4800" b="1" dirty="0" smtClean="0"/>
              <a:t>Ми заспіваєм, як помер й воскрес і як прийняв Христос нас із любов</a:t>
            </a:r>
            <a:r>
              <a:rPr lang="en-US" sz="4800" b="1" dirty="0" smtClean="0"/>
              <a:t>’</a:t>
            </a:r>
            <a:r>
              <a:rPr lang="uk-UA" sz="4800" b="1" dirty="0" smtClean="0"/>
              <a:t>ю.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15669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В єдиній ми зіллємося хвалі – нова Ісусу пісня залунає. </a:t>
            </a:r>
          </a:p>
          <a:p>
            <a:pPr marL="0" indent="0" algn="ctr">
              <a:buNone/>
            </a:pPr>
            <a:r>
              <a:rPr lang="uk-UA" sz="4800" b="1" dirty="0" smtClean="0"/>
              <a:t>І хто не вмів співати на землі, той в небі дуже гарно заспіває.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4068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3. Такого хору ще не чув ніхто, співатиме він легко і натхненно. </a:t>
            </a:r>
          </a:p>
          <a:p>
            <a:pPr marL="0" indent="0" algn="ctr">
              <a:buNone/>
            </a:pPr>
            <a:r>
              <a:rPr lang="uk-UA" sz="4800" b="1" dirty="0" smtClean="0"/>
              <a:t>Пісень хваління радісний струмок, як море, розіллється з уст спасенних.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43126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Заслухаються зорі угорі, почувши спів наш неземний, величний. </a:t>
            </a:r>
          </a:p>
          <a:p>
            <a:pPr marL="0" indent="0" algn="ctr">
              <a:buNone/>
            </a:pPr>
            <a:r>
              <a:rPr lang="uk-UA" sz="4800" b="1" dirty="0" smtClean="0"/>
              <a:t>Ми разом з хором ангелів святих співати будем Богу славу вічно.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87244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4. </a:t>
            </a:r>
            <a:r>
              <a:rPr lang="uk-UA" sz="4800" b="1" dirty="0" smtClean="0"/>
              <a:t>Лунає щира пісня для Христа. Як солодко нести Йому хваління! </a:t>
            </a:r>
          </a:p>
          <a:p>
            <a:pPr marL="0" indent="0" algn="ctr">
              <a:buNone/>
            </a:pPr>
            <a:r>
              <a:rPr lang="uk-UA" sz="4800" b="1" dirty="0" smtClean="0"/>
              <a:t>Колись ми заспіваємо не так, а більш велично, дружно, гармонійно.</a:t>
            </a:r>
            <a:endParaRPr lang="en-US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90222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Ми будемо радіти в небесах не мить, не день, не рік і не сторіччя. </a:t>
            </a:r>
          </a:p>
          <a:p>
            <a:pPr marL="0" indent="0" algn="ctr">
              <a:buNone/>
            </a:pPr>
            <a:r>
              <a:rPr lang="uk-UA" sz="4800" b="1" dirty="0" smtClean="0"/>
              <a:t>Бог подарує музику, слова, і ми Йому співати будем вічно.</a:t>
            </a:r>
          </a:p>
          <a:p>
            <a:pPr marL="0" indent="0" algn="ctr">
              <a:buNone/>
            </a:pPr>
            <a:r>
              <a:rPr lang="uk-UA" sz="4800" b="1" dirty="0" smtClean="0"/>
              <a:t>*****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9316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219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2014-02-15T01:15:54Z</dcterms:created>
  <dcterms:modified xsi:type="dcterms:W3CDTF">2014-02-15T01:53:21Z</dcterms:modified>
</cp:coreProperties>
</file>