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7D52E-2A9C-4FE0-8C39-9910406555C9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164D-13D3-41A7-B180-D54BAED7DA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Коліна </a:t>
            </a:r>
            <a:r>
              <a:rPr lang="uk-UA" sz="4400" b="1" dirty="0"/>
              <a:t>я схиляю перед Богом сильним.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Я кладу Тобі до ніг подяку й поклоніння.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Ти наповняєш душу світлом благодаті.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Із ангелами Неба я Тебе хвалю.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Славний </a:t>
            </a:r>
            <a:r>
              <a:rPr lang="uk-UA" sz="4400" b="1" dirty="0"/>
              <a:t>і </a:t>
            </a:r>
            <a:r>
              <a:rPr lang="uk-UA" sz="4400" b="1" dirty="0" smtClean="0"/>
              <a:t>Величний </a:t>
            </a:r>
            <a:r>
              <a:rPr lang="uk-UA" sz="4400" b="1" dirty="0"/>
              <a:t>наш Бог Всемогутній!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Ти був, Ти є і знов грядеш!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Творець всього світу, достойний Ти хвали.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Боже наш, </a:t>
            </a:r>
            <a:r>
              <a:rPr lang="uk-UA" sz="4400" b="1" dirty="0" smtClean="0"/>
              <a:t>Величний </a:t>
            </a:r>
            <a:r>
              <a:rPr lang="uk-UA" sz="4400" b="1" dirty="0"/>
              <a:t>Ти.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b="1" dirty="0" smtClean="0"/>
              <a:t>  </a:t>
            </a:r>
          </a:p>
          <a:p>
            <a:pPr>
              <a:buNone/>
            </a:pPr>
            <a:r>
              <a:rPr lang="uk-UA" sz="4400" b="1" dirty="0" smtClean="0"/>
              <a:t>  Коліна </a:t>
            </a:r>
            <a:r>
              <a:rPr lang="uk-UA" sz="4400" b="1" dirty="0"/>
              <a:t>я схиляю перед </a:t>
            </a:r>
            <a:r>
              <a:rPr lang="uk-UA" sz="4400" b="1" dirty="0" smtClean="0"/>
              <a:t>Богом сильним. Я </a:t>
            </a:r>
            <a:r>
              <a:rPr lang="uk-UA" sz="4400" b="1" dirty="0"/>
              <a:t>кладу Тобі до ніг хвалу і </a:t>
            </a:r>
            <a:r>
              <a:rPr lang="uk-UA" sz="4400" b="1" dirty="0" smtClean="0"/>
              <a:t>поклоніння. </a:t>
            </a:r>
            <a:endParaRPr lang="en-US" sz="4400" b="1" dirty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000" b="1" dirty="0"/>
          </a:p>
          <a:p>
            <a:pPr algn="r">
              <a:buNone/>
            </a:pPr>
            <a:r>
              <a:rPr lang="uk-UA" sz="4400" b="1" i="1" dirty="0"/>
              <a:t>Коліна я </a:t>
            </a:r>
            <a:r>
              <a:rPr lang="uk-UA" sz="4400" b="1" i="1" dirty="0" smtClean="0"/>
              <a:t>схиляю, </a:t>
            </a:r>
          </a:p>
          <a:p>
            <a:pPr algn="r">
              <a:buNone/>
            </a:pPr>
            <a:r>
              <a:rPr lang="uk-UA" sz="4400" b="1" i="1" dirty="0" smtClean="0"/>
              <a:t>Я </a:t>
            </a:r>
            <a:r>
              <a:rPr lang="uk-UA" sz="4400" b="1" i="1" dirty="0"/>
              <a:t>кладу Тобі до ніг </a:t>
            </a:r>
            <a:r>
              <a:rPr lang="uk-UA" sz="4400" b="1" i="1" dirty="0" smtClean="0"/>
              <a:t>поклоніння.</a:t>
            </a:r>
            <a:endParaRPr lang="en-US" sz="4400" b="1" i="1" dirty="0"/>
          </a:p>
          <a:p>
            <a:pPr>
              <a:buNone/>
            </a:pPr>
            <a:endParaRPr lang="en-US" sz="40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>
              <a:buNone/>
            </a:pPr>
            <a:r>
              <a:rPr lang="uk-UA" sz="4400" b="1" dirty="0"/>
              <a:t>	Я зір свій підіймаю, Господа чекаю. Із ангелами Неба я Тебе хвалю</a:t>
            </a:r>
            <a:r>
              <a:rPr lang="uk-UA" sz="4400" b="1" dirty="0" smtClean="0"/>
              <a:t>!</a:t>
            </a:r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b="1" dirty="0"/>
          </a:p>
          <a:p>
            <a:pPr algn="ctr">
              <a:buNone/>
            </a:pPr>
            <a:endParaRPr lang="uk-UA" sz="4400" b="1" dirty="0"/>
          </a:p>
          <a:p>
            <a:pPr algn="r">
              <a:buNone/>
            </a:pPr>
            <a:r>
              <a:rPr lang="uk-UA" sz="4400" b="1" i="1" dirty="0" smtClean="0"/>
              <a:t>Я зір свій підіймаю </a:t>
            </a:r>
          </a:p>
          <a:p>
            <a:pPr algn="r">
              <a:buNone/>
            </a:pPr>
            <a:r>
              <a:rPr lang="uk-UA" sz="4400" b="1" i="1" dirty="0" smtClean="0"/>
              <a:t>Боже я Тебе хвалю.</a:t>
            </a:r>
            <a:endParaRPr lang="en-US" sz="4400" b="1" i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b="1" dirty="0" smtClean="0"/>
              <a:t>   </a:t>
            </a:r>
          </a:p>
          <a:p>
            <a:pPr>
              <a:buNone/>
            </a:pPr>
            <a:r>
              <a:rPr lang="uk-UA" sz="4400" b="1" dirty="0" smtClean="0"/>
              <a:t>   Славний </a:t>
            </a:r>
            <a:r>
              <a:rPr lang="uk-UA" sz="4400" b="1" dirty="0"/>
              <a:t>і </a:t>
            </a:r>
            <a:r>
              <a:rPr lang="uk-UA" sz="4400" b="1" dirty="0" smtClean="0"/>
              <a:t>Величний </a:t>
            </a:r>
            <a:r>
              <a:rPr lang="uk-UA" sz="4400" b="1" dirty="0"/>
              <a:t>наш </a:t>
            </a:r>
            <a:r>
              <a:rPr lang="uk-UA" sz="4400" b="1" dirty="0" smtClean="0"/>
              <a:t>Бог Всемогутній. Ти </a:t>
            </a:r>
            <a:r>
              <a:rPr lang="uk-UA" sz="4400" b="1" dirty="0"/>
              <a:t>був, Ти є і знов </a:t>
            </a:r>
            <a:r>
              <a:rPr lang="uk-UA" sz="4400" b="1" dirty="0" smtClean="0"/>
              <a:t>грядеш!</a:t>
            </a:r>
          </a:p>
          <a:p>
            <a:pPr>
              <a:buNone/>
            </a:pPr>
            <a:endParaRPr lang="uk-UA" sz="4400" b="1" dirty="0" smtClean="0"/>
          </a:p>
          <a:p>
            <a:pPr algn="r">
              <a:buNone/>
            </a:pPr>
            <a:r>
              <a:rPr lang="uk-UA" sz="4400" b="1" i="1" dirty="0" smtClean="0"/>
              <a:t>           Святий, Величний Бог Всемогутній. Ти був, Ти є і знов грядеш!</a:t>
            </a:r>
            <a:r>
              <a:rPr lang="uk-UA" sz="4400" b="1" dirty="0" smtClean="0"/>
              <a:t> </a:t>
            </a: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b="1" dirty="0" smtClean="0"/>
              <a:t>   </a:t>
            </a:r>
          </a:p>
          <a:p>
            <a:pPr>
              <a:buNone/>
            </a:pPr>
            <a:r>
              <a:rPr lang="uk-UA" sz="4400" b="1" dirty="0"/>
              <a:t> </a:t>
            </a:r>
            <a:r>
              <a:rPr lang="uk-UA" sz="4400" b="1" dirty="0" smtClean="0"/>
              <a:t> </a:t>
            </a:r>
            <a:r>
              <a:rPr lang="uk-UA" sz="4400" b="1" dirty="0" smtClean="0"/>
              <a:t>Творець всього світу, достойний Ти хвали.</a:t>
            </a:r>
            <a:r>
              <a:rPr lang="uk-UA" sz="4400" b="1" dirty="0"/>
              <a:t> </a:t>
            </a:r>
            <a:r>
              <a:rPr lang="uk-UA" sz="4400" b="1" dirty="0" smtClean="0"/>
              <a:t>Боже наш</a:t>
            </a:r>
            <a:r>
              <a:rPr lang="uk-UA" sz="4400" b="1" dirty="0"/>
              <a:t>, </a:t>
            </a:r>
            <a:r>
              <a:rPr lang="uk-UA" sz="4400" b="1" dirty="0" smtClean="0"/>
              <a:t>Величний </a:t>
            </a:r>
            <a:r>
              <a:rPr lang="uk-UA" sz="4400" b="1" dirty="0"/>
              <a:t>Ти. Лиш Ти! </a:t>
            </a:r>
            <a:endParaRPr lang="uk-UA" sz="4400" b="1" dirty="0" smtClean="0"/>
          </a:p>
          <a:p>
            <a:pPr>
              <a:buNone/>
            </a:pPr>
            <a:endParaRPr lang="uk-UA" sz="4400" b="1" dirty="0"/>
          </a:p>
          <a:p>
            <a:pPr>
              <a:buNone/>
            </a:pPr>
            <a:endParaRPr lang="uk-UA" sz="4400" b="1" dirty="0" smtClean="0"/>
          </a:p>
          <a:p>
            <a:pPr algn="r">
              <a:buNone/>
            </a:pPr>
            <a:r>
              <a:rPr lang="uk-UA" sz="4400" b="1" i="1" dirty="0" smtClean="0"/>
              <a:t>Творець Ти світу хвали достойний. Бог Величний Ти!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b="1" dirty="0"/>
          </a:p>
          <a:p>
            <a:pPr algn="ctr">
              <a:buNone/>
            </a:pPr>
            <a:r>
              <a:rPr lang="uk-UA" sz="4400" b="1" dirty="0" smtClean="0"/>
              <a:t>Ти наш Бог, Господь! Господь! Боже наш, Величний Ти! Хвала!!!</a:t>
            </a:r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4</cp:revision>
  <dcterms:created xsi:type="dcterms:W3CDTF">2017-02-11T16:33:02Z</dcterms:created>
  <dcterms:modified xsi:type="dcterms:W3CDTF">2017-02-11T17:06:14Z</dcterms:modified>
</cp:coreProperties>
</file>