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59" r:id="rId5"/>
    <p:sldId id="265" r:id="rId6"/>
    <p:sldId id="260" r:id="rId7"/>
    <p:sldId id="261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8A53FE6-7170-465E-97A7-E9E0FEBE653A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3DE5D4C-F8F7-462A-ACB1-BF03F0BC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smtClean="0"/>
              <a:t>Коли </a:t>
            </a:r>
            <a:r>
              <a:rPr lang="uk-UA" sz="5400" b="1" dirty="0" smtClean="0"/>
              <a:t>прийде година – тих останіх днів, любов і віра зникнуть, прийдуть тяжкі дні.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9468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</p:spPr>
        <p:txBody>
          <a:bodyPr/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</a:p>
          <a:p>
            <a:pPr marL="0" indent="0" algn="ctr">
              <a:buNone/>
            </a:pPr>
            <a:r>
              <a:rPr lang="uk-UA" sz="5400" b="1" dirty="0" smtClean="0"/>
              <a:t> Коли прийде останій час. Коли прийде, прийде</a:t>
            </a:r>
          </a:p>
          <a:p>
            <a:pPr marL="0" indent="0" algn="ctr">
              <a:buNone/>
            </a:pPr>
            <a:r>
              <a:rPr lang="uk-UA" sz="5400" b="1" dirty="0" smtClean="0"/>
              <a:t> останій час. </a:t>
            </a:r>
          </a:p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</a:p>
          <a:p>
            <a:pPr marL="0" indent="0" algn="ctr">
              <a:buNone/>
            </a:pPr>
            <a:r>
              <a:rPr lang="uk-UA" sz="5400" b="1" dirty="0" smtClean="0"/>
              <a:t> *****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4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 smtClean="0"/>
          </a:p>
          <a:p>
            <a:pPr algn="ctr"/>
            <a:r>
              <a:rPr lang="uk-UA" sz="5400" b="1" dirty="0" smtClean="0"/>
              <a:t>Розсіється </a:t>
            </a:r>
            <a:r>
              <a:rPr lang="uk-UA" sz="5400" b="1" dirty="0"/>
              <a:t>надії промінь в темноті,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коли </a:t>
            </a:r>
            <a:r>
              <a:rPr lang="uk-UA" sz="5400" b="1" dirty="0"/>
              <a:t>не стане місця,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ніде </a:t>
            </a:r>
            <a:r>
              <a:rPr lang="uk-UA" sz="5400" b="1" dirty="0"/>
              <a:t>не стане місця,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для </a:t>
            </a:r>
            <a:r>
              <a:rPr lang="uk-UA" sz="5400" b="1" dirty="0"/>
              <a:t>тих, хто любить Бога на землі.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00544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</a:p>
          <a:p>
            <a:pPr marL="0" indent="0" algn="ctr">
              <a:buNone/>
            </a:pPr>
            <a:r>
              <a:rPr lang="uk-UA" sz="5400" b="1" dirty="0" smtClean="0"/>
              <a:t> Коли прийде останій час. Коли прийде, прийде</a:t>
            </a:r>
          </a:p>
          <a:p>
            <a:pPr marL="0" indent="0" algn="ctr">
              <a:buNone/>
            </a:pPr>
            <a:r>
              <a:rPr lang="uk-UA" sz="5400" b="1" dirty="0" smtClean="0"/>
              <a:t> останій час. </a:t>
            </a:r>
          </a:p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5467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Знайдеться ж сила сміло злу сказати: - </a:t>
            </a:r>
            <a:r>
              <a:rPr lang="en-US" sz="5400" b="1" dirty="0" smtClean="0"/>
              <a:t>“</a:t>
            </a:r>
            <a:r>
              <a:rPr lang="uk-UA" sz="5400" b="1" dirty="0" smtClean="0"/>
              <a:t>Ні!</a:t>
            </a:r>
            <a:r>
              <a:rPr lang="en-US" sz="5400" b="1" dirty="0" smtClean="0"/>
              <a:t>”</a:t>
            </a:r>
            <a:r>
              <a:rPr lang="uk-UA" sz="5400" b="1" dirty="0" smtClean="0"/>
              <a:t> </a:t>
            </a:r>
          </a:p>
          <a:p>
            <a:pPr marL="0" indent="0" algn="ctr">
              <a:buNone/>
            </a:pPr>
            <a:r>
              <a:rPr lang="uk-UA" sz="5400" b="1" dirty="0" smtClean="0"/>
              <a:t>і зберегти святий із Господом завіт?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7624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 smtClean="0"/>
          </a:p>
          <a:p>
            <a:pPr algn="ctr"/>
            <a:r>
              <a:rPr lang="uk-UA" sz="5400" b="1" dirty="0" smtClean="0"/>
              <a:t>Не </a:t>
            </a:r>
            <a:r>
              <a:rPr lang="uk-UA" sz="5400" b="1" dirty="0"/>
              <a:t>відступить,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не </a:t>
            </a:r>
            <a:r>
              <a:rPr lang="uk-UA" sz="5400" b="1" dirty="0"/>
              <a:t>відвернутись і тоді,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коли </a:t>
            </a:r>
            <a:r>
              <a:rPr lang="uk-UA" sz="5400" b="1" dirty="0"/>
              <a:t>не стане місця,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ніде </a:t>
            </a:r>
            <a:r>
              <a:rPr lang="uk-UA" sz="5400" b="1" dirty="0"/>
              <a:t>не стане місця </a:t>
            </a:r>
            <a:endParaRPr lang="en-US" sz="5400" b="1" dirty="0" smtClean="0"/>
          </a:p>
          <a:p>
            <a:pPr algn="ctr"/>
            <a:r>
              <a:rPr lang="uk-UA" sz="5400" b="1" dirty="0" smtClean="0"/>
              <a:t>в </a:t>
            </a:r>
            <a:r>
              <a:rPr lang="uk-UA" sz="5400" b="1" dirty="0"/>
              <a:t>серцях людей для Господа Христа?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764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</a:p>
          <a:p>
            <a:pPr marL="0" indent="0" algn="ctr">
              <a:buNone/>
            </a:pPr>
            <a:r>
              <a:rPr lang="uk-UA" sz="5400" b="1" dirty="0" smtClean="0"/>
              <a:t> Коли прийде останій час. Коли прийде, прийде</a:t>
            </a:r>
          </a:p>
          <a:p>
            <a:pPr marL="0" indent="0" algn="ctr">
              <a:buNone/>
            </a:pPr>
            <a:r>
              <a:rPr lang="uk-UA" sz="5400" b="1" dirty="0" smtClean="0"/>
              <a:t> останій час. </a:t>
            </a:r>
          </a:p>
          <a:p>
            <a:pPr marL="0" indent="0" algn="ctr">
              <a:buNone/>
            </a:pPr>
            <a:r>
              <a:rPr lang="uk-UA" sz="5400" b="1" dirty="0" smtClean="0"/>
              <a:t>Де буду я, де будеш ти?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28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А після всіх страждань, жде зустріч в небесах, скорбот нема – там Божий мир живе в серцях,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719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5400" b="1" dirty="0" smtClean="0"/>
          </a:p>
          <a:p>
            <a:pPr algn="ctr"/>
            <a:r>
              <a:rPr lang="uk-UA" sz="5400" b="1" dirty="0" smtClean="0"/>
              <a:t>Радість </a:t>
            </a:r>
            <a:r>
              <a:rPr lang="uk-UA" sz="5400" b="1" dirty="0"/>
              <a:t>душі словами </a:t>
            </a:r>
            <a:endParaRPr lang="uk-UA" sz="5400" b="1" dirty="0" smtClean="0"/>
          </a:p>
          <a:p>
            <a:pPr algn="ctr"/>
            <a:r>
              <a:rPr lang="uk-UA" sz="5400" b="1" dirty="0" smtClean="0"/>
              <a:t>нам </a:t>
            </a:r>
            <a:r>
              <a:rPr lang="uk-UA" sz="5400" b="1" dirty="0"/>
              <a:t>не передать... </a:t>
            </a:r>
            <a:endParaRPr lang="uk-UA" sz="5400" b="1" dirty="0" smtClean="0"/>
          </a:p>
          <a:p>
            <a:pPr algn="ctr"/>
            <a:r>
              <a:rPr lang="uk-UA" sz="5400" b="1" dirty="0" smtClean="0"/>
              <a:t>Ну</a:t>
            </a:r>
            <a:r>
              <a:rPr lang="uk-UA" sz="5400" b="1" dirty="0"/>
              <a:t>, як не дивуватись? Треба було смирятись, для цього варто жити </a:t>
            </a:r>
            <a:endParaRPr lang="uk-UA" sz="5400" b="1" dirty="0" smtClean="0"/>
          </a:p>
          <a:p>
            <a:pPr algn="ctr"/>
            <a:r>
              <a:rPr lang="uk-UA" sz="5400" b="1" dirty="0" smtClean="0"/>
              <a:t>й </a:t>
            </a:r>
            <a:r>
              <a:rPr lang="uk-UA" sz="5400" b="1" dirty="0"/>
              <a:t>помирать.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09937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Там буду я, там будеш ти.</a:t>
            </a:r>
          </a:p>
          <a:p>
            <a:pPr marL="0" indent="0" algn="ctr">
              <a:buNone/>
            </a:pPr>
            <a:r>
              <a:rPr lang="uk-UA" sz="5400" b="1" dirty="0" smtClean="0"/>
              <a:t> Коли прийде останій час. Коли прийде, прийде</a:t>
            </a:r>
          </a:p>
          <a:p>
            <a:pPr marL="0" indent="0" algn="ctr">
              <a:buNone/>
            </a:pPr>
            <a:r>
              <a:rPr lang="uk-UA" sz="5400" b="1" dirty="0" smtClean="0"/>
              <a:t> останій час. </a:t>
            </a:r>
          </a:p>
          <a:p>
            <a:pPr marL="0" indent="0" algn="ctr">
              <a:buNone/>
            </a:pPr>
            <a:r>
              <a:rPr lang="uk-UA" sz="5400" b="1" dirty="0" smtClean="0"/>
              <a:t>Там буду я, там будеш ти.</a:t>
            </a:r>
            <a:endParaRPr lang="en-US" sz="54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4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68</TotalTime>
  <Words>251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Elemental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2013-12-29T06:34:52Z</dcterms:created>
  <dcterms:modified xsi:type="dcterms:W3CDTF">2018-04-08T21:21:14Z</dcterms:modified>
</cp:coreProperties>
</file>