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FF22-4B1F-415B-BBF5-530F49BF1C7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CFA3-E700-46F7-879C-AC957BDE9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FF22-4B1F-415B-BBF5-530F49BF1C7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CFA3-E700-46F7-879C-AC957BDE9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FF22-4B1F-415B-BBF5-530F49BF1C7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CFA3-E700-46F7-879C-AC957BDE9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FF22-4B1F-415B-BBF5-530F49BF1C7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CFA3-E700-46F7-879C-AC957BDE9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FF22-4B1F-415B-BBF5-530F49BF1C7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CFA3-E700-46F7-879C-AC957BDE9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FF22-4B1F-415B-BBF5-530F49BF1C7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CFA3-E700-46F7-879C-AC957BDE9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FF22-4B1F-415B-BBF5-530F49BF1C7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CFA3-E700-46F7-879C-AC957BDE9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FF22-4B1F-415B-BBF5-530F49BF1C7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CFA3-E700-46F7-879C-AC957BDE9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FF22-4B1F-415B-BBF5-530F49BF1C7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CFA3-E700-46F7-879C-AC957BDE9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FF22-4B1F-415B-BBF5-530F49BF1C7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CFA3-E700-46F7-879C-AC957BDE9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FF22-4B1F-415B-BBF5-530F49BF1C7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A0CFA3-E700-46F7-879C-AC957BDE97C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CAFF22-4B1F-415B-BBF5-530F49BF1C7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A0CFA3-E700-46F7-879C-AC957BDE97C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Коли дивлюся я на все творіння,                            на гір красу і чую шепіт трав,</a:t>
            </a:r>
          </a:p>
          <a:p>
            <a:pPr marL="0" indent="0" algn="ctr">
              <a:buNone/>
            </a:pPr>
            <a:r>
              <a:rPr lang="uk-UA" sz="4400" b="1" dirty="0" smtClean="0"/>
              <a:t>І серце знов наповнене хвалінням, що мій Творець для щастя все нам дав.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70859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Я бачу мій Творець Великий, Всемогутній і Мудрий Він на всіх шляхах Своїх.</a:t>
            </a:r>
          </a:p>
          <a:p>
            <a:pPr marL="0" indent="0" algn="ctr">
              <a:buNone/>
            </a:pPr>
            <a:r>
              <a:rPr lang="uk-UA" sz="4400" b="1" dirty="0" smtClean="0"/>
              <a:t>Ласкавий і Святий і всюди Він присутній. Скрізь помічаю Твій чудовий штрих.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2560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Коли на небо очі підіймаю, Там зорі бачу, це така краса!</a:t>
            </a:r>
          </a:p>
          <a:p>
            <a:pPr marL="0" indent="0" algn="ctr">
              <a:buNone/>
            </a:pPr>
            <a:r>
              <a:rPr lang="uk-UA" sz="4400" b="1" dirty="0" smtClean="0"/>
              <a:t>Вночі нам місяць так ласкаво сяє. І скрізь я бачу Божі чудеса!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9523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Я бачу мій Творець Великий, Всемогутній і Мудрий Він на всіх шляхах Своїх.</a:t>
            </a:r>
          </a:p>
          <a:p>
            <a:pPr marL="0" indent="0" algn="ctr">
              <a:buNone/>
            </a:pPr>
            <a:r>
              <a:rPr lang="uk-UA" sz="4400" b="1" dirty="0" smtClean="0"/>
              <a:t>Ласкавий і Святий і всюди Він присутній. Скрізь помічаю Твій чудовий штрих.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7101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Як дивно все, мій Бог, Ти зміг створити, Любов Твою я бачу кожну мить...</a:t>
            </a:r>
          </a:p>
          <a:p>
            <a:pPr marL="0" indent="0" algn="ctr">
              <a:buNone/>
            </a:pPr>
            <a:r>
              <a:rPr lang="uk-UA" sz="4400" b="1" dirty="0" smtClean="0"/>
              <a:t>Бажаю я Тобою тільки жити,          О, мій Творець, Тебе завжди хвалить.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3423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b="1" dirty="0" smtClean="0"/>
              <a:t>Я бачу мій Творець Великий, Всемогутній і Мудрий Він на всіх шляхах Своїх.</a:t>
            </a:r>
          </a:p>
          <a:p>
            <a:pPr marL="0" indent="0" algn="ctr">
              <a:buNone/>
            </a:pPr>
            <a:r>
              <a:rPr lang="uk-UA" sz="4400" b="1" dirty="0" smtClean="0"/>
              <a:t>Ласкавий і Святий і всюди Він присутній. Скрізь помічаю Твій чудовий штрих.</a:t>
            </a:r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Дивний мій Господь!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92117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183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5</cp:revision>
  <dcterms:created xsi:type="dcterms:W3CDTF">2014-09-07T22:53:52Z</dcterms:created>
  <dcterms:modified xsi:type="dcterms:W3CDTF">2014-09-07T23:58:01Z</dcterms:modified>
</cp:coreProperties>
</file>