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7786-BC6E-482C-ABD0-CEDC191EAFC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3583-8BEB-4208-BD54-A3A2FE59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7786-BC6E-482C-ABD0-CEDC191EAFC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3583-8BEB-4208-BD54-A3A2FE59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7786-BC6E-482C-ABD0-CEDC191EAFC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3583-8BEB-4208-BD54-A3A2FE59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7786-BC6E-482C-ABD0-CEDC191EAFC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3583-8BEB-4208-BD54-A3A2FE59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7786-BC6E-482C-ABD0-CEDC191EAFC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3583-8BEB-4208-BD54-A3A2FE59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7786-BC6E-482C-ABD0-CEDC191EAFC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3583-8BEB-4208-BD54-A3A2FE59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7786-BC6E-482C-ABD0-CEDC191EAFC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3583-8BEB-4208-BD54-A3A2FE59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7786-BC6E-482C-ABD0-CEDC191EAFC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A3583-8BEB-4208-BD54-A3A2FE593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7786-BC6E-482C-ABD0-CEDC191EAFC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3583-8BEB-4208-BD54-A3A2FE59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7786-BC6E-482C-ABD0-CEDC191EAFC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80A3583-8BEB-4208-BD54-A3A2FE59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1D27786-BC6E-482C-ABD0-CEDC191EAFC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A3583-8BEB-4208-BD54-A3A2FE59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1D27786-BC6E-482C-ABD0-CEDC191EAFC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0A3583-8BEB-4208-BD54-A3A2FE593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Коли вся музика життя піде повільно в небуття і нова пісня забринить біля ніг Царя в ту мить. </a:t>
            </a:r>
          </a:p>
          <a:p>
            <a:pPr marL="0" indent="0" algn="ctr">
              <a:buNone/>
            </a:pPr>
            <a:r>
              <a:rPr lang="uk-UA" sz="4400" b="1" dirty="0" smtClean="0"/>
              <a:t>Слова чудові зазвучать і мир серцям Він нашим дасть, ми піднімем голос свій і впадемо перед Ним.</a:t>
            </a:r>
            <a:endParaRPr lang="en-US" sz="4400" b="1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11467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Бо достойний Агнець,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наш Господь,</a:t>
            </a:r>
            <a:r>
              <a:rPr lang="en-US" sz="4400" b="1" dirty="0" smtClean="0"/>
              <a:t> </a:t>
            </a:r>
            <a:r>
              <a:rPr lang="uk-UA" sz="4400" b="1" dirty="0" smtClean="0"/>
              <a:t>слава й честь Йому! </a:t>
            </a:r>
          </a:p>
          <a:p>
            <a:pPr marL="0" indent="0" algn="ctr">
              <a:buNone/>
            </a:pPr>
            <a:r>
              <a:rPr lang="uk-UA" sz="4400" b="1" dirty="0" smtClean="0"/>
              <a:t>Слава й честь Йому, Він нас купив, слава й честь Йому!</a:t>
            </a:r>
            <a:endParaRPr lang="en-US" sz="4400" b="1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00634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Нехай зійде вода в річках і згаснуть зорі в небесах,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як вічна пісня на устах в нас живе любов Христа!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57294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Коли земля свій шлях скінчить і кожна пісня відзвучить,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тоді все твориво Йому віддасть славу і хвалу.</a:t>
            </a:r>
            <a:endParaRPr lang="en-US" sz="4400" b="1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026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Бо достойний Агнець,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наш Господь!</a:t>
            </a:r>
            <a:r>
              <a:rPr lang="en-US" sz="4400" b="1" dirty="0" smtClean="0"/>
              <a:t> </a:t>
            </a:r>
            <a:r>
              <a:rPr lang="uk-UA" sz="4400" b="1" dirty="0" smtClean="0"/>
              <a:t>Слава й честь Йому!</a:t>
            </a:r>
            <a:r>
              <a:rPr lang="en-US" sz="4400" b="1" dirty="0" smtClean="0"/>
              <a:t> </a:t>
            </a:r>
            <a:r>
              <a:rPr lang="uk-UA" sz="4400" b="1" dirty="0" smtClean="0"/>
              <a:t>Слава й честь Йому,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Він нас купив, слава й честь Йому! Бо достойний Він, бо достойний Він!</a:t>
            </a:r>
          </a:p>
          <a:p>
            <a:pPr marL="0" indent="0" algn="ctr">
              <a:buNone/>
            </a:pPr>
            <a:r>
              <a:rPr lang="uk-UA" sz="4400" b="1" dirty="0" smtClean="0"/>
              <a:t>***</a:t>
            </a:r>
            <a:endParaRPr lang="en-US" sz="4400" b="1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17002671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</TotalTime>
  <Words>140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Slide 1</vt:lpstr>
      <vt:lpstr>Slide 2</vt:lpstr>
      <vt:lpstr>Slide 3</vt:lpstr>
      <vt:lpstr>Slide 4</vt:lpstr>
      <vt:lpstr>Slide 5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2014-02-15T19:36:55Z</dcterms:created>
  <dcterms:modified xsi:type="dcterms:W3CDTF">2018-04-08T21:20:53Z</dcterms:modified>
</cp:coreProperties>
</file>