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800" dirty="0" smtClean="0"/>
              <a:t>К Тебе, Господи, возношу душу </a:t>
            </a:r>
            <a:r>
              <a:rPr lang="ru-RU" sz="4800" dirty="0" smtClean="0"/>
              <a:t>мою</a:t>
            </a:r>
            <a:r>
              <a:rPr lang="uk-UA" sz="4800" dirty="0" smtClean="0"/>
              <a:t>, </a:t>
            </a:r>
            <a:r>
              <a:rPr lang="ru-RU" sz="4800" dirty="0" smtClean="0"/>
              <a:t>душу </a:t>
            </a:r>
            <a:r>
              <a:rPr lang="ru-RU" sz="4800" dirty="0" smtClean="0"/>
              <a:t>мою, мою.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Да </a:t>
            </a:r>
            <a:r>
              <a:rPr lang="ru-RU" sz="4800" dirty="0" smtClean="0"/>
              <a:t>не постыжусь, на Тебя уповаю, ибо Ты мой Бог.</a:t>
            </a:r>
            <a:br>
              <a:rPr lang="ru-RU" sz="4800" dirty="0" smtClean="0"/>
            </a:b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800" dirty="0" smtClean="0"/>
              <a:t>На Тебя надеюсь всякий день, </a:t>
            </a:r>
            <a:r>
              <a:rPr lang="ru-RU" sz="4800" dirty="0" smtClean="0"/>
              <a:t>на </a:t>
            </a:r>
            <a:r>
              <a:rPr lang="ru-RU" sz="4800" dirty="0" smtClean="0"/>
              <a:t>Тебя надеюсь всякий </a:t>
            </a:r>
            <a:r>
              <a:rPr lang="ru-RU" sz="4800" dirty="0" smtClean="0"/>
              <a:t>день,</a:t>
            </a:r>
          </a:p>
          <a:p>
            <a:pPr algn="ctr">
              <a:buNone/>
            </a:pPr>
            <a:r>
              <a:rPr lang="ru-RU" sz="4800" dirty="0" smtClean="0"/>
              <a:t> </a:t>
            </a:r>
            <a:r>
              <a:rPr lang="ru-RU" sz="4800" dirty="0" smtClean="0"/>
              <a:t>ибо Ты Бог Спасенья </a:t>
            </a:r>
            <a:r>
              <a:rPr lang="ru-RU" sz="4800" dirty="0" smtClean="0"/>
              <a:t>моего.</a:t>
            </a:r>
          </a:p>
          <a:p>
            <a:pPr algn="ctr"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Укажи мне, Господи, пути Твои, укажи мне, Господи, пути Твои, стези истинны, добра, стези истинны, добра.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4800" dirty="0" smtClean="0"/>
              <a:t>Прости </a:t>
            </a:r>
            <a:r>
              <a:rPr lang="ru-RU" sz="4800" dirty="0" smtClean="0"/>
              <a:t>согрешения, прости согрешения, </a:t>
            </a:r>
            <a:r>
              <a:rPr lang="ru-RU" sz="4800" dirty="0" smtClean="0"/>
              <a:t>согрешения </a:t>
            </a:r>
            <a:r>
              <a:rPr lang="ru-RU" sz="4800" dirty="0" smtClean="0"/>
              <a:t>мои, </a:t>
            </a:r>
            <a:r>
              <a:rPr lang="ru-RU" sz="4800" dirty="0" smtClean="0"/>
              <a:t>согрешения </a:t>
            </a:r>
            <a:r>
              <a:rPr lang="ru-RU" sz="4800" dirty="0" smtClean="0"/>
              <a:t>мои.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Праведен </a:t>
            </a:r>
            <a:r>
              <a:rPr lang="ru-RU" sz="4800" dirty="0" smtClean="0"/>
              <a:t>Господь, всем боящимся Его, открывает Свой </a:t>
            </a:r>
            <a:r>
              <a:rPr lang="ru-RU" sz="4800" dirty="0" smtClean="0"/>
              <a:t>завет, </a:t>
            </a:r>
            <a:r>
              <a:rPr lang="ru-RU" sz="4800" dirty="0" smtClean="0"/>
              <a:t>открывает Свой </a:t>
            </a:r>
            <a:r>
              <a:rPr lang="ru-RU" sz="4800" dirty="0" smtClean="0"/>
              <a:t>завет.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163</TotalTime>
  <Words>101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2018-02-11T06:09:14Z</dcterms:modified>
</cp:coreProperties>
</file>