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2" r:id="rId3"/>
    <p:sldId id="263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0A33-535D-44A9-AE1C-2C7250A0901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6E48C-B781-4395-879D-8442B23E74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0A33-535D-44A9-AE1C-2C7250A0901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6E48C-B781-4395-879D-8442B23E74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0A33-535D-44A9-AE1C-2C7250A0901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6E48C-B781-4395-879D-8442B23E74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0A33-535D-44A9-AE1C-2C7250A0901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6E48C-B781-4395-879D-8442B23E74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0A33-535D-44A9-AE1C-2C7250A0901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6E48C-B781-4395-879D-8442B23E74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0A33-535D-44A9-AE1C-2C7250A0901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6E48C-B781-4395-879D-8442B23E74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0A33-535D-44A9-AE1C-2C7250A0901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6E48C-B781-4395-879D-8442B23E74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0A33-535D-44A9-AE1C-2C7250A0901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6E48C-B781-4395-879D-8442B23E74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0A33-535D-44A9-AE1C-2C7250A0901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6E48C-B781-4395-879D-8442B23E74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0A33-535D-44A9-AE1C-2C7250A0901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6E48C-B781-4395-879D-8442B23E74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0A33-535D-44A9-AE1C-2C7250A0901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6E48C-B781-4395-879D-8442B23E74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03F00A33-535D-44A9-AE1C-2C7250A0901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8A46E48C-B781-4395-879D-8442B23E74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FFFF00"/>
                </a:solidFill>
              </a:rPr>
              <a:t>Многим людям это имя ни о чем не говорит, и в одном ряду с другими, как история звучит.</a:t>
            </a:r>
            <a:br>
              <a:rPr lang="ru-RU" sz="4800" b="1" dirty="0" smtClean="0">
                <a:solidFill>
                  <a:srgbClr val="FFFF00"/>
                </a:solidFill>
              </a:rPr>
            </a:br>
            <a:r>
              <a:rPr lang="ru-RU" sz="4800" b="1" dirty="0" smtClean="0">
                <a:solidFill>
                  <a:srgbClr val="FFFF00"/>
                </a:solidFill>
              </a:rPr>
              <a:t>Как забытое преданье про Учителя Христа, путь земных Его скитаний, Кровь Голгофского креста.</a:t>
            </a:r>
            <a:endParaRPr lang="en-US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983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304800"/>
            <a:ext cx="9144000" cy="6553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 smtClean="0">
                <a:solidFill>
                  <a:srgbClr val="FFFF00"/>
                </a:solidFill>
              </a:rPr>
              <a:t>Ничего они не знают о Спасительной Любви,</a:t>
            </a:r>
            <a:r>
              <a:rPr lang="ru-RU" sz="4800" b="1" dirty="0">
                <a:solidFill>
                  <a:srgbClr val="FFFF00"/>
                </a:solidFill>
              </a:rPr>
              <a:t> </a:t>
            </a:r>
            <a:r>
              <a:rPr lang="ru-RU" sz="4800" b="1" dirty="0" smtClean="0">
                <a:solidFill>
                  <a:srgbClr val="FFFF00"/>
                </a:solidFill>
              </a:rPr>
              <a:t>и душой не прибегают к возрождающей Крови.</a:t>
            </a:r>
            <a:br>
              <a:rPr lang="ru-RU" sz="4800" b="1" dirty="0" smtClean="0">
                <a:solidFill>
                  <a:srgbClr val="FFFF00"/>
                </a:solidFill>
              </a:rPr>
            </a:br>
            <a:r>
              <a:rPr lang="ru-RU" sz="4800" b="1" dirty="0" smtClean="0">
                <a:solidFill>
                  <a:srgbClr val="FFFF00"/>
                </a:solidFill>
              </a:rPr>
              <a:t>Не открылся перед ними дивный свет Его лица, многим людям это Имя только Имя мудреца.</a:t>
            </a:r>
            <a:endParaRPr lang="en-US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631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457200"/>
            <a:ext cx="9144000" cy="6400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FFFF00"/>
                </a:solidFill>
              </a:rPr>
              <a:t>Иисуса Имя мне всех милей! Иисуса </a:t>
            </a:r>
            <a:r>
              <a:rPr lang="ru-RU" sz="4800" b="1" dirty="0">
                <a:solidFill>
                  <a:srgbClr val="FFFF00"/>
                </a:solidFill>
              </a:rPr>
              <a:t>И</a:t>
            </a:r>
            <a:r>
              <a:rPr lang="ru-RU" sz="4800" b="1" dirty="0" smtClean="0">
                <a:solidFill>
                  <a:srgbClr val="FFFF00"/>
                </a:solidFill>
              </a:rPr>
              <a:t>мя в душе моей.</a:t>
            </a:r>
            <a:br>
              <a:rPr lang="ru-RU" sz="4800" b="1" dirty="0" smtClean="0">
                <a:solidFill>
                  <a:srgbClr val="FFFF00"/>
                </a:solidFill>
              </a:rPr>
            </a:br>
            <a:r>
              <a:rPr lang="ru-RU" sz="4800" b="1" dirty="0" smtClean="0">
                <a:solidFill>
                  <a:srgbClr val="FFFF00"/>
                </a:solidFill>
              </a:rPr>
              <a:t>Иисуса Имя - моя Весна, моё блаженство, моя судьба.</a:t>
            </a:r>
            <a:endParaRPr lang="en-US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262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304800"/>
            <a:ext cx="9144000" cy="6553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 smtClean="0">
                <a:solidFill>
                  <a:srgbClr val="FFFF00"/>
                </a:solidFill>
              </a:rPr>
              <a:t>Этим Именем чудесным к новой жизни я рождён,</a:t>
            </a:r>
            <a:r>
              <a:rPr lang="ru-RU" sz="4800" b="1" dirty="0">
                <a:solidFill>
                  <a:srgbClr val="FFFF00"/>
                </a:solidFill>
              </a:rPr>
              <a:t> </a:t>
            </a:r>
            <a:r>
              <a:rPr lang="ru-RU" sz="4800" b="1" dirty="0" smtClean="0">
                <a:solidFill>
                  <a:srgbClr val="FFFF00"/>
                </a:solidFill>
              </a:rPr>
              <a:t>перед Ним открыл я сердце, я свободен, я прощён!</a:t>
            </a:r>
            <a:br>
              <a:rPr lang="ru-RU" sz="4800" b="1" dirty="0" smtClean="0">
                <a:solidFill>
                  <a:srgbClr val="FFFF00"/>
                </a:solidFill>
              </a:rPr>
            </a:br>
            <a:r>
              <a:rPr lang="ru-RU" sz="4800" b="1" dirty="0" smtClean="0">
                <a:solidFill>
                  <a:srgbClr val="FFFF00"/>
                </a:solidFill>
              </a:rPr>
              <a:t>Кровь Спасителя живая смыла все грехи мои, ощищает, исцеляет милость Божией любви.</a:t>
            </a:r>
            <a:endParaRPr lang="en-US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911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sz="4800" b="1" dirty="0" smtClean="0">
                <a:solidFill>
                  <a:srgbClr val="FFFF00"/>
                </a:solidFill>
              </a:rPr>
              <a:t>В этом Имени чудесном торжество моих побед,</a:t>
            </a:r>
            <a:br>
              <a:rPr lang="ru-RU" sz="4800" b="1" dirty="0" smtClean="0">
                <a:solidFill>
                  <a:srgbClr val="FFFF00"/>
                </a:solidFill>
              </a:rPr>
            </a:br>
            <a:r>
              <a:rPr lang="ru-RU" sz="4800" b="1" dirty="0" smtClean="0">
                <a:solidFill>
                  <a:srgbClr val="FFFF00"/>
                </a:solidFill>
              </a:rPr>
              <a:t>в Нём источник сил небесных, вечной жизни дивный свет! </a:t>
            </a:r>
            <a:br>
              <a:rPr lang="ru-RU" sz="4800" b="1" dirty="0" smtClean="0">
                <a:solidFill>
                  <a:srgbClr val="FFFF00"/>
                </a:solidFill>
              </a:rPr>
            </a:br>
            <a:r>
              <a:rPr lang="ru-RU" sz="4800" b="1" dirty="0" smtClean="0">
                <a:solidFill>
                  <a:srgbClr val="FFFF00"/>
                </a:solidFill>
              </a:rPr>
              <a:t>В Нём спасения основа, жизнь отрадна и светла, перед Именем Христовым убегают силы зла.</a:t>
            </a:r>
            <a:endParaRPr lang="en-US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602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685800"/>
            <a:ext cx="9144000" cy="61722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4800" b="1" dirty="0" smtClean="0">
                <a:solidFill>
                  <a:srgbClr val="FFFF00"/>
                </a:solidFill>
              </a:rPr>
              <a:t>Иисуса Имя мне всех милей! Иисуса Имя в душе моей.</a:t>
            </a:r>
            <a:br>
              <a:rPr lang="ru-RU" sz="4800" b="1" dirty="0" smtClean="0">
                <a:solidFill>
                  <a:srgbClr val="FFFF00"/>
                </a:solidFill>
              </a:rPr>
            </a:br>
            <a:r>
              <a:rPr lang="ru-RU" sz="4800" b="1" dirty="0" smtClean="0">
                <a:solidFill>
                  <a:srgbClr val="FFFF00"/>
                </a:solidFill>
              </a:rPr>
              <a:t>Иисуса Имя - моя Весна, моё блаженство моя Судьба.</a:t>
            </a:r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FFFF00"/>
                </a:solidFill>
              </a:rPr>
              <a:t>Иисуса Имя - моя Весна, моё блаженство моя Судьба! </a:t>
            </a:r>
            <a:r>
              <a:rPr lang="ru-RU" sz="4800" b="1" smtClean="0">
                <a:solidFill>
                  <a:srgbClr val="FFFF00"/>
                </a:solidFill>
              </a:rPr>
              <a:t>Судьба!</a:t>
            </a:r>
          </a:p>
          <a:p>
            <a:pPr marL="0" indent="0" algn="ctr">
              <a:buNone/>
            </a:pPr>
            <a:endParaRPr lang="en-US" sz="48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FFFF00"/>
                </a:solidFill>
              </a:rPr>
              <a:t>*****</a:t>
            </a:r>
            <a:endParaRPr lang="en-US" sz="48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676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Custom 2">
      <a:dk1>
        <a:srgbClr val="FF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F0000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25</TotalTime>
  <Words>82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Horizon</vt:lpstr>
      <vt:lpstr>Slide 1</vt:lpstr>
      <vt:lpstr>Slide 2</vt:lpstr>
      <vt:lpstr>Slide 3</vt:lpstr>
      <vt:lpstr>Slide 4</vt:lpstr>
      <vt:lpstr>Slide 5</vt:lpstr>
      <vt:lpstr>Slide 6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5</cp:revision>
  <dcterms:created xsi:type="dcterms:W3CDTF">2014-01-12T05:19:32Z</dcterms:created>
  <dcterms:modified xsi:type="dcterms:W3CDTF">2018-04-08T21:19:39Z</dcterms:modified>
</cp:coreProperties>
</file>