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B63FA55-4DBC-49B5-AA99-D104D780D38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3D27533-E339-433A-9B17-970618AD88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Из </a:t>
            </a:r>
            <a:r>
              <a:rPr lang="ru-RU" sz="4400" b="1" dirty="0"/>
              <a:t>шума улиц и дорог пришли мы в Дом молитвы, услышать Слова Господа, и отдохнуть от битвы.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410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Словом </a:t>
            </a:r>
            <a:r>
              <a:rPr lang="ru-RU" sz="4400" b="1" dirty="0"/>
              <a:t>Ты нас посети, Духом к нам Ты говори, песню новую Ты дай, в нас Себя прославляй, песню новую Ты дай, в нас Себя прославляй.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715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Заботы </a:t>
            </a:r>
            <a:r>
              <a:rPr lang="ru-RU" sz="4400" b="1" dirty="0"/>
              <a:t>наши принесли мы и вину и горе, мы верим, Ты услышишь нас, и нам ответишь вскоре.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59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Словом </a:t>
            </a:r>
            <a:r>
              <a:rPr lang="ru-RU" sz="4400" b="1" dirty="0"/>
              <a:t>Ты нас посети, Духом к нам Ты говори, песню новую Ты дай, в нас Себя прославляй, песню новую Ты дай, в нас Себя прославляй.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983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Мы </a:t>
            </a:r>
            <a:r>
              <a:rPr lang="ru-RU" sz="4400" b="1" dirty="0"/>
              <a:t>слышим Слово от Тебя, и отвечаем в песне. Ты дал нам счастье и любовь, Тебя мы славим вместе.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838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Словом </a:t>
            </a:r>
            <a:r>
              <a:rPr lang="ru-RU" sz="4400" b="1" dirty="0"/>
              <a:t>Ты нас посети, Духом к нам Ты говори, песню новую Ты дай, в нас Себя прославляй, песню новую Ты дай, в нас Себя прославляй.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176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И </a:t>
            </a:r>
            <a:r>
              <a:rPr lang="ru-RU" sz="4400" b="1" dirty="0"/>
              <a:t>укрепившись мы идем, домой с Твоим ответом. Единство всех Твоих детей, да будет миру светом.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516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Словом </a:t>
            </a:r>
            <a:r>
              <a:rPr lang="ru-RU" sz="4400" b="1" dirty="0"/>
              <a:t>Ты нас посети, Духом к нам Ты говори, песню новую Ты дай, в нас Себя прославляй, песню новую Ты дай, в нас Себя прославляй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14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</TotalTime>
  <Words>209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2014-10-05T21:11:07Z</dcterms:created>
  <dcterms:modified xsi:type="dcterms:W3CDTF">2014-10-05T21:38:58Z</dcterms:modified>
</cp:coreProperties>
</file>