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E066-F4C2-4A20-9D5D-BF1CFDA7455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D775-F106-47F4-B80C-7BB674618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E066-F4C2-4A20-9D5D-BF1CFDA7455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D775-F106-47F4-B80C-7BB674618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E066-F4C2-4A20-9D5D-BF1CFDA7455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D775-F106-47F4-B80C-7BB674618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E066-F4C2-4A20-9D5D-BF1CFDA7455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D775-F106-47F4-B80C-7BB674618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E066-F4C2-4A20-9D5D-BF1CFDA7455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D775-F106-47F4-B80C-7BB674618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E066-F4C2-4A20-9D5D-BF1CFDA7455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D775-F106-47F4-B80C-7BB674618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E066-F4C2-4A20-9D5D-BF1CFDA7455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D775-F106-47F4-B80C-7BB674618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E066-F4C2-4A20-9D5D-BF1CFDA7455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D9D775-F106-47F4-B80C-7BB674618E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E066-F4C2-4A20-9D5D-BF1CFDA7455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D775-F106-47F4-B80C-7BB674618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E066-F4C2-4A20-9D5D-BF1CFDA7455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8D9D775-F106-47F4-B80C-7BB674618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83FE066-F4C2-4A20-9D5D-BF1CFDA7455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D775-F106-47F4-B80C-7BB674618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83FE066-F4C2-4A20-9D5D-BF1CFDA7455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8D9D775-F106-47F4-B80C-7BB674618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000" dirty="0" smtClean="0"/>
          </a:p>
          <a:p>
            <a:pPr algn="ctr">
              <a:buNone/>
            </a:pPr>
            <a:endParaRPr lang="uk-UA" sz="4000" dirty="0" smtClean="0"/>
          </a:p>
          <a:p>
            <a:pPr algn="ctr">
              <a:buNone/>
            </a:pPr>
            <a:r>
              <a:rPr lang="uk-UA" sz="4000" dirty="0" smtClean="0"/>
              <a:t>Зустріну на колінах новий рік, пошли Господь Ти Духа Свого з неба,</a:t>
            </a:r>
          </a:p>
          <a:p>
            <a:pPr algn="ctr">
              <a:buNone/>
            </a:pPr>
            <a:r>
              <a:rPr lang="uk-UA" sz="4000" dirty="0" smtClean="0"/>
              <a:t>Аби в усіх моїх земних потребах тебе не затуляла світу тінь. /2р.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000" dirty="0" smtClean="0"/>
          </a:p>
          <a:p>
            <a:pPr algn="ctr">
              <a:buNone/>
            </a:pPr>
            <a:r>
              <a:rPr lang="uk-UA" sz="4000" dirty="0" smtClean="0"/>
              <a:t>Щоб до заходу сонця Ти Господь за руку вів мене, як добрий Пастир</a:t>
            </a:r>
          </a:p>
          <a:p>
            <a:pPr algn="ctr">
              <a:buNone/>
            </a:pPr>
            <a:r>
              <a:rPr lang="uk-UA" sz="4000" dirty="0" smtClean="0"/>
              <a:t>Якщо спідкнусь, не дай мені Ти впасти хай переможе дух мій, а не плоть. /2р.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000" dirty="0" smtClean="0"/>
          </a:p>
          <a:p>
            <a:pPr algn="ctr">
              <a:buNone/>
            </a:pPr>
            <a:r>
              <a:rPr lang="uk-UA" sz="4000" dirty="0" smtClean="0"/>
              <a:t>Я чую голос Твій, він для душі надія вічна і потіха в горі</a:t>
            </a:r>
          </a:p>
          <a:p>
            <a:pPr algn="ctr">
              <a:buNone/>
            </a:pPr>
            <a:r>
              <a:rPr lang="uk-UA" sz="4000" dirty="0" smtClean="0"/>
              <a:t>Пребудь Господь завжди зі мною поряд в Своїх руках мене Ти збережи. /2р.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000" dirty="0" smtClean="0"/>
          </a:p>
          <a:p>
            <a:pPr algn="ctr">
              <a:buNone/>
            </a:pPr>
            <a:r>
              <a:rPr lang="uk-UA" sz="4000" dirty="0" smtClean="0"/>
              <a:t>Оселю мого серця Ти займи і в ній завжди пануй безпосередньо</a:t>
            </a:r>
          </a:p>
          <a:p>
            <a:pPr algn="ctr">
              <a:buNone/>
            </a:pPr>
            <a:r>
              <a:rPr lang="uk-UA" sz="4000" dirty="0" smtClean="0"/>
              <a:t>Щоб працював Тобі я не даремно Святого Духа Ти не відніми. /2р.</a:t>
            </a:r>
          </a:p>
          <a:p>
            <a:pPr algn="ctr">
              <a:buNone/>
            </a:pPr>
            <a:r>
              <a:rPr lang="uk-UA" sz="4000" dirty="0" smtClean="0"/>
              <a:t>*****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</TotalTime>
  <Words>120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4</cp:revision>
  <dcterms:created xsi:type="dcterms:W3CDTF">2016-12-31T23:13:55Z</dcterms:created>
  <dcterms:modified xsi:type="dcterms:W3CDTF">2018-04-08T21:19:25Z</dcterms:modified>
</cp:coreProperties>
</file>