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3372E8F-0FD4-4340-9A31-F5FB5AD509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99032EC-CC71-416E-84F9-72743BBCC3A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Знаю, що настане день, день, коли побачу я в славі вічній Господа Христа.</a:t>
            </a:r>
          </a:p>
          <a:p>
            <a:pPr algn="ctr">
              <a:buNone/>
            </a:pPr>
            <a:r>
              <a:rPr lang="uk-UA" sz="4400" b="1" dirty="0" smtClean="0"/>
              <a:t>О, Ісус, Спаситель мій, Сонце правди, Бог благий. Він незмінний Друг, порадник мій.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Наш Бог, Святий і Всемогутній, завжди і всюди Він присутній,</a:t>
            </a:r>
          </a:p>
          <a:p>
            <a:pPr algn="ctr">
              <a:buNone/>
            </a:pPr>
            <a:r>
              <a:rPr lang="uk-UA" sz="4400" b="1" dirty="0" smtClean="0"/>
              <a:t>В усьому Бог премудрий Творець і мій Дивний Отець.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Сина нам післав Сам Бог визволить, щоб від тривог.Так Він грішний світ цей полюбив,</a:t>
            </a:r>
          </a:p>
          <a:p>
            <a:pPr algn="ctr">
              <a:buNone/>
            </a:pPr>
            <a:r>
              <a:rPr lang="uk-UA" sz="4400" b="1" dirty="0" smtClean="0"/>
              <a:t>Нас від смерті відкупив, щоб гріху я не служив, Божий Син Святую Кров пролив.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Наш Бог, Святий і Всемогутній, завжди і всюди Він присутній,</a:t>
            </a:r>
          </a:p>
          <a:p>
            <a:pPr algn="ctr">
              <a:buNone/>
            </a:pPr>
            <a:r>
              <a:rPr lang="uk-UA" sz="4400" b="1" dirty="0" smtClean="0"/>
              <a:t>В усьому Бог премудрий Творець і мій Дивний Отець.</a:t>
            </a: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</TotalTime>
  <Words>117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Owner</cp:lastModifiedBy>
  <cp:revision>4</cp:revision>
  <dcterms:created xsi:type="dcterms:W3CDTF">2017-03-19T06:22:07Z</dcterms:created>
  <dcterms:modified xsi:type="dcterms:W3CDTF">2017-03-26T16:33:04Z</dcterms:modified>
</cp:coreProperties>
</file>