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03240C-D4D0-43AE-BBB2-39D194BB059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67C26-F465-4DA4-A9D5-B035FB274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Серед безлічі зір, є планета Земля її Бог мій створив, знаю я. Тут я радість пізнав, бо Христа я прийняв, тут проводжу земне життя. </a:t>
            </a:r>
          </a:p>
          <a:p>
            <a:pPr marL="0" indent="0" algn="ctr">
              <a:buNone/>
            </a:pPr>
            <a:r>
              <a:rPr lang="uk-UA" sz="4800" b="1" dirty="0" smtClean="0"/>
              <a:t>Він мене полюбив і гріхи всі простив двері раю Він відчинив. 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2225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Земля, Земля, Земля, Земля. Планета у блакиті ти крутишся, Земля, неначе і не знаєш, що час прийде коли тебе залишу, знаю, ввійду я в дім Отця, де вічне світло сяє.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2928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2. І якщо мій Господь, дав коротке життя значить тут є недовге буття. Скоро шлях я скінчу, в двері неба ввійду, свою мрію я досягну. </a:t>
            </a:r>
          </a:p>
          <a:p>
            <a:pPr marL="0" indent="0" algn="ctr">
              <a:buNone/>
            </a:pPr>
            <a:r>
              <a:rPr lang="uk-UA" sz="4800" b="1" dirty="0" smtClean="0"/>
              <a:t>Він мене полюбив і гріхи всі простив двері раю Він відчинив.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1144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b="1" dirty="0" smtClean="0"/>
              <a:t>Земля, Земля, Земля, Земля. Планета у блакиті ти крутишся, Земля, неначе і не знаєш, що час прийде коли тебе залишу, знаю, ввійду я в дім Отця, де вічне світло сяє.</a:t>
            </a:r>
            <a:endParaRPr lang="en-US" sz="4800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794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3. І якщо друже ти, не пізнаєш Христа значить ти не ввійдеш в небеса. Є один тільки шлях, двері тільки одні це Христос до Його прийди. </a:t>
            </a:r>
          </a:p>
          <a:p>
            <a:pPr marL="0" indent="0" algn="ctr">
              <a:buNone/>
            </a:pPr>
            <a:r>
              <a:rPr lang="uk-UA" sz="4800" b="1" dirty="0" smtClean="0"/>
              <a:t>Він мене полюбив і гріхи всі простив двері раю Він відчинив.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7815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chemeClr val="tx1">
                    <a:lumMod val="95000"/>
                  </a:schemeClr>
                </a:solidFill>
              </a:rPr>
              <a:t>Земля, Земля, Земля, Земля. Планета у блакиті ти крутишся, Земля, неначе і не знаєш, що час прийде коли тебе залишу, знаю, ввійду я в дім Отця, де вічне світло сяє. (2р.) 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tx1">
                    <a:lumMod val="95000"/>
                  </a:schemeClr>
                </a:solidFill>
              </a:rPr>
              <a:t>*****</a:t>
            </a:r>
            <a:endParaRPr lang="en-US" sz="4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255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8</cp:revision>
  <dcterms:created xsi:type="dcterms:W3CDTF">2014-01-12T02:29:36Z</dcterms:created>
  <dcterms:modified xsi:type="dcterms:W3CDTF">2018-04-08T21:18:24Z</dcterms:modified>
</cp:coreProperties>
</file>