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6199-81A6-40AB-9839-C4BA996B30B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7BE674-4A0C-43B7-9B04-1B2533786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6199-81A6-40AB-9839-C4BA996B30B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E674-4A0C-43B7-9B04-1B2533786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6199-81A6-40AB-9839-C4BA996B30B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E674-4A0C-43B7-9B04-1B2533786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6199-81A6-40AB-9839-C4BA996B30B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7BE674-4A0C-43B7-9B04-1B2533786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6199-81A6-40AB-9839-C4BA996B30B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7BE674-4A0C-43B7-9B04-1B2533786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6199-81A6-40AB-9839-C4BA996B30B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7BE674-4A0C-43B7-9B04-1B2533786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6199-81A6-40AB-9839-C4BA996B30B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7BE674-4A0C-43B7-9B04-1B2533786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6199-81A6-40AB-9839-C4BA996B30B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7BE674-4A0C-43B7-9B04-1B2533786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6199-81A6-40AB-9839-C4BA996B30B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7BE674-4A0C-43B7-9B04-1B2533786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6199-81A6-40AB-9839-C4BA996B30B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7BE674-4A0C-43B7-9B04-1B2533786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6199-81A6-40AB-9839-C4BA996B30B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7BE674-4A0C-43B7-9B04-1B2533786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DA46199-81A6-40AB-9839-C4BA996B30B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A7BE674-4A0C-43B7-9B04-1B2533786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smtClean="0"/>
              <a:t>Звучить </a:t>
            </a:r>
            <a:r>
              <a:rPr lang="uk-UA" sz="4800" b="1" dirty="0" smtClean="0"/>
              <a:t>сурма: Архангел </a:t>
            </a:r>
            <a:r>
              <a:rPr lang="en-US" sz="4800" b="1" dirty="0" smtClean="0"/>
              <a:t> </a:t>
            </a:r>
            <a:r>
              <a:rPr lang="uk-UA" sz="4800" b="1" dirty="0" smtClean="0"/>
              <a:t>сам зійшов з небес, зійшов з небес. Гріховний світ, вставай, доволі спать, </a:t>
            </a:r>
            <a:r>
              <a:rPr lang="en-US" sz="4800" b="1" dirty="0" smtClean="0"/>
              <a:t>  </a:t>
            </a:r>
            <a:r>
              <a:rPr lang="uk-UA" sz="4800" b="1" dirty="0" smtClean="0"/>
              <a:t>доволі спать!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2580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dirty="0" smtClean="0"/>
              <a:t>О, не барися, сьогодні </a:t>
            </a:r>
            <a:r>
              <a:rPr lang="en-US" sz="4800" b="1" dirty="0" smtClean="0"/>
              <a:t>       </a:t>
            </a:r>
            <a:r>
              <a:rPr lang="uk-UA" sz="4800" b="1" dirty="0" smtClean="0"/>
              <a:t>дар цей спасіння прийми. Кров</a:t>
            </a:r>
            <a:r>
              <a:rPr lang="en-US" sz="4800" b="1" dirty="0" smtClean="0"/>
              <a:t>’</a:t>
            </a:r>
            <a:r>
              <a:rPr lang="uk-UA" sz="4800" b="1" dirty="0" smtClean="0"/>
              <a:t>ю Ісуса святою </a:t>
            </a:r>
            <a:r>
              <a:rPr lang="en-US" sz="4800" b="1" dirty="0" smtClean="0"/>
              <a:t>   </a:t>
            </a:r>
            <a:r>
              <a:rPr lang="uk-UA" sz="4800" b="1" dirty="0" smtClean="0"/>
              <a:t>можеш омити гріхи. </a:t>
            </a:r>
            <a:r>
              <a:rPr lang="en-US" sz="4800" b="1" dirty="0" smtClean="0"/>
              <a:t>                             </a:t>
            </a:r>
            <a:r>
              <a:rPr lang="uk-UA" sz="4800" b="1" dirty="0" smtClean="0"/>
              <a:t>О прийди, тебе Він жде.</a:t>
            </a:r>
            <a:endParaRPr lang="en-US" sz="4800" b="1" dirty="0" smtClean="0"/>
          </a:p>
          <a:p>
            <a:pPr marL="0" indent="0" algn="ctr">
              <a:buNone/>
            </a:pPr>
            <a:r>
              <a:rPr lang="en-US" sz="4800" b="1" dirty="0" smtClean="0"/>
              <a:t>*****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45403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dirty="0" smtClean="0">
                <a:effectLst/>
              </a:rPr>
              <a:t>Звучить ось сурма, тремтить вся земля, як шум всіх морів, той звук громовий. </a:t>
            </a:r>
            <a:r>
              <a:rPr lang="en-US" sz="4800" b="1" dirty="0" smtClean="0">
                <a:effectLst/>
              </a:rPr>
              <a:t>             </a:t>
            </a:r>
            <a:r>
              <a:rPr lang="uk-UA" sz="4800" b="1" dirty="0" smtClean="0">
                <a:effectLst/>
              </a:rPr>
              <a:t>Він мертвих людей із темних могил на суд всіх зове,</a:t>
            </a:r>
            <a:r>
              <a:rPr lang="en-US" sz="4800" b="1" dirty="0" smtClean="0">
                <a:effectLst/>
              </a:rPr>
              <a:t>        </a:t>
            </a:r>
            <a:r>
              <a:rPr lang="uk-UA" sz="4800" b="1" dirty="0" smtClean="0">
                <a:effectLst/>
              </a:rPr>
              <a:t> він всіх зове.</a:t>
            </a:r>
            <a:endParaRPr lang="en-US" sz="4800" b="1" dirty="0" smtClean="0">
              <a:effectLst/>
            </a:endParaRPr>
          </a:p>
          <a:p>
            <a:pPr marL="0" indent="0" algn="ctr">
              <a:buNone/>
            </a:pPr>
            <a:endParaRPr lang="en-US" sz="4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607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dirty="0" smtClean="0">
                <a:effectLst/>
              </a:rPr>
              <a:t>І побачив я великий</a:t>
            </a:r>
            <a:r>
              <a:rPr lang="en-US" sz="4800" b="1" dirty="0" smtClean="0">
                <a:effectLst/>
              </a:rPr>
              <a:t>      </a:t>
            </a:r>
            <a:r>
              <a:rPr lang="uk-UA" sz="4800" b="1" dirty="0" smtClean="0">
                <a:effectLst/>
              </a:rPr>
              <a:t> білий престол і Сидячого на нім, Того, від лиця Якого утекло геть небо і земля, і не знайшлось</a:t>
            </a:r>
            <a:r>
              <a:rPr lang="en-US" sz="4800" b="1" dirty="0" smtClean="0">
                <a:effectLst/>
              </a:rPr>
              <a:t> </a:t>
            </a:r>
            <a:r>
              <a:rPr lang="uk-UA" sz="4800" b="1" dirty="0" smtClean="0">
                <a:effectLst/>
              </a:rPr>
              <a:t>їм місця.</a:t>
            </a:r>
            <a:endParaRPr lang="en-US" sz="4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54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dirty="0" smtClean="0"/>
              <a:t>Книги життя там </a:t>
            </a:r>
            <a:r>
              <a:rPr lang="en-US" sz="4800" b="1" dirty="0" smtClean="0"/>
              <a:t>     </a:t>
            </a:r>
            <a:r>
              <a:rPr lang="uk-UA" sz="4800" b="1" dirty="0" smtClean="0"/>
              <a:t>розкриті лежали і були судимі мертві всі, згідно з їх ділами. Хто не був там записаний у книзі, вкинений був в озеро палаюче.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5988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4800" b="1" dirty="0" smtClean="0"/>
              <a:t>О грішний люд, пробудися,</a:t>
            </a:r>
            <a:r>
              <a:rPr lang="en-US" sz="4800" b="1" dirty="0" smtClean="0"/>
              <a:t> </a:t>
            </a:r>
            <a:r>
              <a:rPr lang="uk-UA" sz="4800" b="1" dirty="0" smtClean="0"/>
              <a:t>скинь всі пелени гріха,</a:t>
            </a:r>
            <a:r>
              <a:rPr lang="en-US" sz="4800" b="1" dirty="0" smtClean="0"/>
              <a:t>         </a:t>
            </a:r>
            <a:r>
              <a:rPr lang="uk-UA" sz="4800" b="1" dirty="0" smtClean="0"/>
              <a:t>до вічності приготуйся,</a:t>
            </a:r>
            <a:r>
              <a:rPr lang="en-US" sz="4800" b="1" dirty="0" smtClean="0"/>
              <a:t>     </a:t>
            </a:r>
            <a:r>
              <a:rPr lang="uk-UA" sz="4800" b="1" dirty="0" smtClean="0"/>
              <a:t>суд вже чекає тебе. </a:t>
            </a:r>
            <a:endParaRPr lang="en-US" sz="4800" b="1" dirty="0" smtClean="0"/>
          </a:p>
          <a:p>
            <a:pPr marL="0" indent="0">
              <a:buNone/>
            </a:pPr>
            <a:endParaRPr lang="uk-UA" sz="4800" b="1" dirty="0" smtClean="0"/>
          </a:p>
          <a:p>
            <a:pPr marL="0" indent="0" algn="r">
              <a:buNone/>
            </a:pPr>
            <a:r>
              <a:rPr lang="uk-UA" sz="4800" b="1" i="1" dirty="0"/>
              <a:t>Грішний люд, о </a:t>
            </a:r>
            <a:r>
              <a:rPr lang="uk-UA" sz="4800" b="1" i="1" dirty="0" smtClean="0"/>
              <a:t>пробудися,</a:t>
            </a:r>
            <a:r>
              <a:rPr lang="en-US" sz="4800" b="1" i="1" dirty="0"/>
              <a:t> </a:t>
            </a:r>
            <a:r>
              <a:rPr lang="uk-UA" sz="4800" b="1" i="1" dirty="0" smtClean="0"/>
              <a:t>скинь </a:t>
            </a:r>
            <a:r>
              <a:rPr lang="uk-UA" sz="4800" b="1" i="1" dirty="0"/>
              <a:t>тяжке ярмо </a:t>
            </a:r>
            <a:r>
              <a:rPr lang="uk-UA" sz="4800" b="1" i="1" dirty="0" smtClean="0"/>
              <a:t>гріха,</a:t>
            </a:r>
            <a:r>
              <a:rPr lang="en-US" sz="4800" b="1" i="1" dirty="0" smtClean="0"/>
              <a:t>         </a:t>
            </a:r>
            <a:r>
              <a:rPr lang="uk-UA" sz="4800" b="1" i="1" dirty="0" smtClean="0"/>
              <a:t>до </a:t>
            </a:r>
            <a:r>
              <a:rPr lang="uk-UA" sz="4800" b="1" i="1" dirty="0"/>
              <a:t>вічності приготуйся, </a:t>
            </a:r>
            <a:r>
              <a:rPr lang="en-US" sz="4800" b="1" i="1" dirty="0" smtClean="0"/>
              <a:t>        </a:t>
            </a:r>
            <a:r>
              <a:rPr lang="uk-UA" sz="4800" b="1" i="1" dirty="0" smtClean="0"/>
              <a:t>бо чекає суд тебе.</a:t>
            </a:r>
            <a:endParaRPr lang="en-US" sz="4800" b="1" i="1" dirty="0"/>
          </a:p>
        </p:txBody>
      </p:sp>
    </p:spTree>
    <p:extLst>
      <p:ext uri="{BB962C8B-B14F-4D97-AF65-F5344CB8AC3E}">
        <p14:creationId xmlns:p14="http://schemas.microsoft.com/office/powerpoint/2010/main" xmlns="" val="84058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800" b="1" dirty="0" smtClean="0">
                <a:effectLst/>
              </a:rPr>
              <a:t>Як станеш ти перед Богом,</a:t>
            </a:r>
            <a:r>
              <a:rPr lang="en-US" sz="4800" b="1" dirty="0" smtClean="0">
                <a:effectLst/>
              </a:rPr>
              <a:t> </a:t>
            </a:r>
            <a:r>
              <a:rPr lang="uk-UA" sz="4800" b="1" dirty="0" smtClean="0">
                <a:effectLst/>
              </a:rPr>
              <a:t>що, друже, скажеш Йому?</a:t>
            </a:r>
            <a:r>
              <a:rPr lang="en-US" sz="4800" b="1" dirty="0" smtClean="0">
                <a:effectLst/>
              </a:rPr>
              <a:t>     </a:t>
            </a:r>
            <a:r>
              <a:rPr lang="uk-UA" sz="4800" b="1" dirty="0" smtClean="0">
                <a:effectLst/>
              </a:rPr>
              <a:t>З жахом у смертній тривозі</a:t>
            </a:r>
            <a:r>
              <a:rPr lang="en-US" sz="4800" b="1" dirty="0" smtClean="0">
                <a:effectLst/>
              </a:rPr>
              <a:t> </a:t>
            </a:r>
            <a:r>
              <a:rPr lang="uk-UA" sz="4800" b="1" dirty="0" smtClean="0">
                <a:effectLst/>
              </a:rPr>
              <a:t>станеш ти перед судом.</a:t>
            </a:r>
            <a:endParaRPr lang="en-US" sz="4800" b="1" dirty="0" smtClean="0">
              <a:effectLst/>
            </a:endParaRPr>
          </a:p>
          <a:p>
            <a:pPr marL="0" indent="0">
              <a:buNone/>
            </a:pPr>
            <a:endParaRPr lang="uk-UA" sz="4800" b="1" dirty="0" smtClean="0">
              <a:effectLst/>
            </a:endParaRPr>
          </a:p>
          <a:p>
            <a:pPr marL="0" indent="0" algn="r">
              <a:buNone/>
            </a:pPr>
            <a:r>
              <a:rPr lang="uk-UA" sz="4800" b="1" i="1" dirty="0">
                <a:effectLst/>
              </a:rPr>
              <a:t>Як ти станеш перед Богом</a:t>
            </a:r>
            <a:r>
              <a:rPr lang="uk-UA" sz="4800" b="1" i="1" dirty="0" smtClean="0">
                <a:effectLst/>
              </a:rPr>
              <a:t>,</a:t>
            </a:r>
            <a:r>
              <a:rPr lang="en-US" sz="4800" b="1" i="1" dirty="0" smtClean="0">
                <a:effectLst/>
              </a:rPr>
              <a:t>  </a:t>
            </a:r>
            <a:r>
              <a:rPr lang="uk-UA" sz="4800" b="1" i="1" dirty="0">
                <a:effectLst/>
              </a:rPr>
              <a:t>що Ти скажеш там </a:t>
            </a:r>
            <a:r>
              <a:rPr lang="uk-UA" sz="4800" b="1" i="1" dirty="0" smtClean="0">
                <a:effectLst/>
              </a:rPr>
              <a:t>Йому?</a:t>
            </a:r>
            <a:r>
              <a:rPr lang="en-US" sz="4800" b="1" i="1" dirty="0">
                <a:effectLst/>
              </a:rPr>
              <a:t> </a:t>
            </a:r>
            <a:r>
              <a:rPr lang="en-US" sz="4800" b="1" i="1" dirty="0" smtClean="0">
                <a:effectLst/>
              </a:rPr>
              <a:t>      </a:t>
            </a:r>
            <a:r>
              <a:rPr lang="uk-UA" sz="4800" b="1" i="1" dirty="0" smtClean="0">
                <a:effectLst/>
              </a:rPr>
              <a:t>З </a:t>
            </a:r>
            <a:r>
              <a:rPr lang="uk-UA" sz="4800" b="1" i="1" dirty="0">
                <a:effectLst/>
              </a:rPr>
              <a:t>жахом </a:t>
            </a:r>
            <a:r>
              <a:rPr lang="uk-UA" sz="4800" b="1" i="1" dirty="0" smtClean="0">
                <a:effectLst/>
              </a:rPr>
              <a:t>у</a:t>
            </a:r>
            <a:r>
              <a:rPr lang="en-US" sz="4800" b="1" i="1" dirty="0" smtClean="0">
                <a:effectLst/>
              </a:rPr>
              <a:t> </a:t>
            </a:r>
            <a:r>
              <a:rPr lang="uk-UA" sz="4800" b="1" i="1" dirty="0" smtClean="0">
                <a:effectLst/>
              </a:rPr>
              <a:t>смертній тривозі</a:t>
            </a:r>
            <a:r>
              <a:rPr lang="en-US" sz="4800" b="1" i="1" dirty="0" smtClean="0">
                <a:effectLst/>
              </a:rPr>
              <a:t> </a:t>
            </a:r>
            <a:r>
              <a:rPr lang="uk-UA" sz="4800" b="1" i="1" dirty="0" smtClean="0">
                <a:effectLst/>
              </a:rPr>
              <a:t>станеш ти перед судом.</a:t>
            </a:r>
            <a:endParaRPr lang="en-US" sz="4800" b="1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761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800" b="1" dirty="0" smtClean="0">
              <a:effectLst/>
            </a:endParaRPr>
          </a:p>
          <a:p>
            <a:pPr marL="0" indent="0">
              <a:buNone/>
            </a:pPr>
            <a:r>
              <a:rPr lang="uk-UA" sz="4800" b="1" dirty="0" smtClean="0">
                <a:effectLst/>
              </a:rPr>
              <a:t>О грішний люд, пробудися,</a:t>
            </a:r>
            <a:r>
              <a:rPr lang="en-US" sz="4800" b="1" dirty="0" smtClean="0">
                <a:effectLst/>
              </a:rPr>
              <a:t> </a:t>
            </a:r>
            <a:r>
              <a:rPr lang="uk-UA" sz="4800" b="1" dirty="0" smtClean="0">
                <a:effectLst/>
              </a:rPr>
              <a:t>скинь всі пелени гріха,</a:t>
            </a:r>
            <a:r>
              <a:rPr lang="en-US" sz="4800" b="1" dirty="0" smtClean="0">
                <a:effectLst/>
              </a:rPr>
              <a:t>         </a:t>
            </a:r>
            <a:r>
              <a:rPr lang="uk-UA" sz="4800" b="1" dirty="0" smtClean="0">
                <a:effectLst/>
              </a:rPr>
              <a:t>до вічності приготуйся,</a:t>
            </a:r>
            <a:r>
              <a:rPr lang="en-US" sz="4800" b="1" dirty="0" smtClean="0">
                <a:effectLst/>
              </a:rPr>
              <a:t>     </a:t>
            </a:r>
            <a:r>
              <a:rPr lang="uk-UA" sz="4800" b="1" dirty="0" smtClean="0">
                <a:effectLst/>
              </a:rPr>
              <a:t>суд вже чекає тебе. </a:t>
            </a:r>
            <a:endParaRPr lang="en-US" sz="4800" b="1" dirty="0" smtClean="0">
              <a:effectLst/>
            </a:endParaRPr>
          </a:p>
          <a:p>
            <a:pPr marL="0" indent="0" algn="r">
              <a:buNone/>
            </a:pPr>
            <a:endParaRPr lang="en-US" sz="4800" b="1" i="1" dirty="0">
              <a:effectLst/>
            </a:endParaRPr>
          </a:p>
          <a:p>
            <a:pPr marL="0" indent="0" algn="r">
              <a:buNone/>
            </a:pPr>
            <a:r>
              <a:rPr lang="uk-UA" sz="4800" b="1" i="1" dirty="0" smtClean="0">
                <a:effectLst/>
              </a:rPr>
              <a:t>Грішний </a:t>
            </a:r>
            <a:r>
              <a:rPr lang="uk-UA" sz="4800" b="1" i="1" dirty="0">
                <a:effectLst/>
              </a:rPr>
              <a:t>люд, о </a:t>
            </a:r>
            <a:r>
              <a:rPr lang="uk-UA" sz="4800" b="1" i="1" dirty="0" smtClean="0">
                <a:effectLst/>
              </a:rPr>
              <a:t>пробудися,</a:t>
            </a:r>
            <a:r>
              <a:rPr lang="en-US" sz="4800" b="1" i="1" dirty="0">
                <a:effectLst/>
              </a:rPr>
              <a:t> </a:t>
            </a:r>
            <a:r>
              <a:rPr lang="uk-UA" sz="4800" b="1" i="1" dirty="0" smtClean="0">
                <a:effectLst/>
              </a:rPr>
              <a:t>скинь </a:t>
            </a:r>
            <a:r>
              <a:rPr lang="uk-UA" sz="4800" b="1" i="1" dirty="0">
                <a:effectLst/>
              </a:rPr>
              <a:t>тяжке ярмо гріха</a:t>
            </a:r>
            <a:r>
              <a:rPr lang="uk-UA" sz="4800" b="1" i="1" dirty="0" smtClean="0">
                <a:effectLst/>
              </a:rPr>
              <a:t>,</a:t>
            </a:r>
            <a:r>
              <a:rPr lang="en-US" sz="4800" b="1" i="1" dirty="0" smtClean="0">
                <a:effectLst/>
              </a:rPr>
              <a:t>         </a:t>
            </a:r>
            <a:r>
              <a:rPr lang="uk-UA" sz="4800" b="1" i="1" dirty="0" smtClean="0">
                <a:effectLst/>
              </a:rPr>
              <a:t>до </a:t>
            </a:r>
            <a:r>
              <a:rPr lang="uk-UA" sz="4800" b="1" i="1" dirty="0">
                <a:effectLst/>
              </a:rPr>
              <a:t>вічності </a:t>
            </a:r>
            <a:r>
              <a:rPr lang="uk-UA" sz="4800" b="1" i="1" dirty="0" smtClean="0">
                <a:effectLst/>
              </a:rPr>
              <a:t>приготуйся,</a:t>
            </a:r>
            <a:r>
              <a:rPr lang="en-US" sz="4800" b="1" i="1" dirty="0" smtClean="0">
                <a:effectLst/>
              </a:rPr>
              <a:t>         </a:t>
            </a:r>
            <a:r>
              <a:rPr lang="uk-UA" sz="4800" b="1" i="1" dirty="0" smtClean="0">
                <a:effectLst/>
              </a:rPr>
              <a:t>бо чекає суд тебе.</a:t>
            </a:r>
            <a:endParaRPr lang="en-US" sz="4800" b="1" i="1" dirty="0" smtClean="0">
              <a:effectLst/>
            </a:endParaRP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34754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800" b="1" dirty="0" smtClean="0">
              <a:effectLst/>
            </a:endParaRPr>
          </a:p>
          <a:p>
            <a:pPr marL="0" indent="0">
              <a:buNone/>
            </a:pPr>
            <a:endParaRPr lang="en-US" sz="4800" b="1" dirty="0">
              <a:effectLst/>
            </a:endParaRPr>
          </a:p>
          <a:p>
            <a:pPr marL="0" indent="0">
              <a:buNone/>
            </a:pPr>
            <a:r>
              <a:rPr lang="uk-UA" sz="4800" b="1" dirty="0" smtClean="0">
                <a:effectLst/>
              </a:rPr>
              <a:t>Як </a:t>
            </a:r>
            <a:r>
              <a:rPr lang="uk-UA" sz="4800" b="1" dirty="0">
                <a:effectLst/>
              </a:rPr>
              <a:t>станеш ти перед Богом,</a:t>
            </a:r>
            <a:r>
              <a:rPr lang="en-US" sz="4800" b="1" dirty="0">
                <a:effectLst/>
              </a:rPr>
              <a:t> </a:t>
            </a:r>
            <a:r>
              <a:rPr lang="uk-UA" sz="4800" b="1" dirty="0">
                <a:effectLst/>
              </a:rPr>
              <a:t>що, друже, скажеш Йому?</a:t>
            </a:r>
            <a:r>
              <a:rPr lang="en-US" sz="4800" b="1" dirty="0">
                <a:effectLst/>
              </a:rPr>
              <a:t> </a:t>
            </a:r>
            <a:r>
              <a:rPr lang="en-US" sz="4800" b="1" dirty="0" smtClean="0">
                <a:effectLst/>
              </a:rPr>
              <a:t>    </a:t>
            </a:r>
            <a:r>
              <a:rPr lang="uk-UA" sz="4800" b="1" dirty="0" smtClean="0">
                <a:effectLst/>
              </a:rPr>
              <a:t>З </a:t>
            </a:r>
            <a:r>
              <a:rPr lang="uk-UA" sz="4800" b="1" dirty="0">
                <a:effectLst/>
              </a:rPr>
              <a:t>жахом у смертній тривозі</a:t>
            </a:r>
            <a:r>
              <a:rPr lang="en-US" sz="4800" b="1" dirty="0">
                <a:effectLst/>
              </a:rPr>
              <a:t> </a:t>
            </a:r>
            <a:r>
              <a:rPr lang="uk-UA" sz="4800" b="1" dirty="0">
                <a:effectLst/>
              </a:rPr>
              <a:t>станеш ти перед судом.</a:t>
            </a:r>
            <a:endParaRPr lang="en-US" sz="4800" b="1" dirty="0">
              <a:effectLst/>
            </a:endParaRPr>
          </a:p>
          <a:p>
            <a:pPr marL="0" indent="0">
              <a:buNone/>
            </a:pPr>
            <a:endParaRPr lang="uk-UA" sz="4800" b="1" dirty="0">
              <a:effectLst/>
            </a:endParaRPr>
          </a:p>
          <a:p>
            <a:pPr marL="0" indent="0" algn="r">
              <a:buNone/>
            </a:pPr>
            <a:r>
              <a:rPr lang="uk-UA" sz="4800" b="1" i="1" dirty="0">
                <a:effectLst/>
              </a:rPr>
              <a:t>Як ти станеш перед Богом,</a:t>
            </a:r>
            <a:r>
              <a:rPr lang="en-US" sz="4800" b="1" i="1" dirty="0">
                <a:effectLst/>
              </a:rPr>
              <a:t>  </a:t>
            </a:r>
            <a:r>
              <a:rPr lang="uk-UA" sz="4800" b="1" i="1" dirty="0">
                <a:effectLst/>
              </a:rPr>
              <a:t>що Ти скажеш там Йому?</a:t>
            </a:r>
            <a:r>
              <a:rPr lang="en-US" sz="4800" b="1" i="1" dirty="0">
                <a:effectLst/>
              </a:rPr>
              <a:t>       </a:t>
            </a:r>
            <a:r>
              <a:rPr lang="uk-UA" sz="4800" b="1" i="1" dirty="0">
                <a:effectLst/>
              </a:rPr>
              <a:t>З жахом у</a:t>
            </a:r>
            <a:r>
              <a:rPr lang="en-US" sz="4800" b="1" i="1" dirty="0">
                <a:effectLst/>
              </a:rPr>
              <a:t> </a:t>
            </a:r>
            <a:r>
              <a:rPr lang="uk-UA" sz="4800" b="1" i="1" dirty="0">
                <a:effectLst/>
              </a:rPr>
              <a:t>смертній тривозі</a:t>
            </a:r>
            <a:r>
              <a:rPr lang="en-US" sz="4800" b="1" i="1" dirty="0">
                <a:effectLst/>
              </a:rPr>
              <a:t> </a:t>
            </a:r>
            <a:r>
              <a:rPr lang="uk-UA" sz="4800" b="1" i="1" dirty="0">
                <a:effectLst/>
              </a:rPr>
              <a:t>станеш ти перед судом.</a:t>
            </a:r>
            <a:endParaRPr lang="en-US" sz="4800" b="1" i="1" dirty="0">
              <a:effectLst/>
            </a:endParaRPr>
          </a:p>
          <a:p>
            <a:pPr marL="0" indent="0">
              <a:buNone/>
            </a:pPr>
            <a:endParaRPr lang="en-US" sz="4800" b="1" i="1" dirty="0" smtClean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35122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Гірко тоді ти заплачеш, смерть як побачиш свою, та вже ніхто не утішить бідную душу твою.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426057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119</TotalTime>
  <Words>331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Elemental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13</cp:revision>
  <dcterms:created xsi:type="dcterms:W3CDTF">2014-01-19T04:17:29Z</dcterms:created>
  <dcterms:modified xsi:type="dcterms:W3CDTF">2018-04-08T21:18:02Z</dcterms:modified>
</cp:coreProperties>
</file>