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2" r:id="rId5"/>
    <p:sldId id="260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169B99-8061-4DD7-B898-E5FD051069F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91DADC-2E01-447E-AFCF-AD5969BE89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effectLst/>
            </a:endParaRPr>
          </a:p>
          <a:p>
            <a:pPr marL="0" indent="0">
              <a:buNone/>
            </a:pPr>
            <a:endParaRPr lang="ru-RU" sz="4000" b="1" dirty="0" smtClean="0">
              <a:effectLst/>
            </a:endParaRPr>
          </a:p>
          <a:p>
            <a:pPr marL="0" indent="0">
              <a:buNone/>
            </a:pPr>
            <a:r>
              <a:rPr lang="ru-RU" sz="4000" b="1" dirty="0" smtClean="0">
                <a:effectLst/>
              </a:rPr>
              <a:t>Засіяла зірка на Сході,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Сяйвом все навкруг освітила,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І настала радість в народі: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Марія Христа нар</a:t>
            </a:r>
            <a:r>
              <a:rPr lang="uk-UA" sz="4000" b="1" dirty="0" smtClean="0">
                <a:effectLst/>
              </a:rPr>
              <a:t>о</a:t>
            </a:r>
            <a:r>
              <a:rPr lang="ru-RU" sz="4000" b="1" dirty="0" smtClean="0">
                <a:effectLst/>
              </a:rPr>
              <a:t>дила.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76247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effectLst/>
            </a:endParaRPr>
          </a:p>
          <a:p>
            <a:pPr marL="0" indent="0">
              <a:buNone/>
            </a:pPr>
            <a:r>
              <a:rPr lang="ru-RU" sz="4000" b="1" dirty="0" smtClean="0">
                <a:effectLst/>
              </a:rPr>
              <a:t>Народився Спас! Народився Спас,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На спасіння кожній душі.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Він спасе всіх нас! Він спасе всіх нас,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Поклонімося Йому всі!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9903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Перед Ним царі дари ставлять,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мудреці ідуть вже до Нього.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І ангели всі Його славлять,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Як Дитятко Бога Живого.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92814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effectLst/>
            </a:endParaRPr>
          </a:p>
          <a:p>
            <a:pPr marL="0" indent="0">
              <a:buNone/>
            </a:pPr>
            <a:r>
              <a:rPr lang="ru-RU" sz="4000" b="1" dirty="0" smtClean="0">
                <a:effectLst/>
              </a:rPr>
              <a:t>Народився Спас! Народився Спас,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На спасіння кожній душі.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Він спасе всіх нас! Він спасе всіх нас,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Поклонімося Йому всі!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0055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effectLst/>
            </a:endParaRPr>
          </a:p>
          <a:p>
            <a:pPr marL="0" indent="0">
              <a:buNone/>
            </a:pPr>
            <a:r>
              <a:rPr lang="ru-RU" sz="4000" b="1" dirty="0" smtClean="0">
                <a:effectLst/>
              </a:rPr>
              <a:t>А Ірод лихий та заклятий,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Як почув про цю новину,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Наказав дітей убивати,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Щоб звести Дитину Святу.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65131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effectLst/>
            </a:endParaRPr>
          </a:p>
          <a:p>
            <a:pPr marL="0" indent="0">
              <a:buNone/>
            </a:pPr>
            <a:r>
              <a:rPr lang="ru-RU" sz="4000" b="1" dirty="0" smtClean="0">
                <a:effectLst/>
              </a:rPr>
              <a:t>Народився Спас! Народився Спас,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На спасіння кожній душі.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Він спасе всіх нас! Він спасе всіх нас,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Поклонімося Йому всі!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47095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effectLst/>
            </a:endParaRPr>
          </a:p>
          <a:p>
            <a:pPr marL="0" indent="0">
              <a:buNone/>
            </a:pPr>
            <a:r>
              <a:rPr lang="ru-RU" sz="4000" b="1" dirty="0" smtClean="0">
                <a:effectLst/>
              </a:rPr>
              <a:t>Та Отець Його, Вседержитель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Збереже від смерті Дитя.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Вічно Цар Ісус буде жити,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Всім покаже правду життя.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48683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effectLst/>
            </a:endParaRPr>
          </a:p>
          <a:p>
            <a:pPr marL="0" indent="0">
              <a:buNone/>
            </a:pPr>
            <a:r>
              <a:rPr lang="ru-RU" sz="4000" b="1" dirty="0" smtClean="0">
                <a:effectLst/>
              </a:rPr>
              <a:t>Народився Спас! Народився Спас,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На спасіння кожній душі.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Він спасе всіх нас! Він спасе всіх нас,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Поклонімося Йому всі!</a:t>
            </a:r>
          </a:p>
          <a:p>
            <a:pPr marL="0" indent="0">
              <a:buNone/>
            </a:pPr>
            <a:r>
              <a:rPr lang="ru-RU" sz="4000" b="1" dirty="0" smtClean="0"/>
              <a:t>*****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036370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40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2014-12-25T17:00:34Z</dcterms:created>
  <dcterms:modified xsi:type="dcterms:W3CDTF">2018-04-08T21:17:33Z</dcterms:modified>
</cp:coreProperties>
</file>