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За обрієм ще мирно сонце спало, навколо гробу – тиша і пітьма...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Після розп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яття там Христа поклали і стерегли аби хтось не забрав.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Диявол думав, що він дуже вдало зумів розруйнувати Божий план.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Та вирвав наш Господь у смерті жало і доступ людям всім у небо дав.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Ісус живий!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– ця вістка лине всюди! Прослав Христа Ісуса Земле вся!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Спаситель наш воскрес, щоб усі люди воскресли з Ним для вічного життя!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Його немає в гробі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– про це двом учням ангел сповістив.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Збулись пророцтва, обітниці Божі – Ісус за грішних кров Свою пролив.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– Ми маємо спасіння, це найцінніший для людини дар.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Воскреслому ми несемо хваління і покладем, як жертву, на вівтар.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en-US" sz="44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0"/>
            <a:ext cx="8915400" cy="662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endParaRPr kumimoji="0" lang="uk-UA" sz="44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en-US" sz="48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Ісус живий!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”</a:t>
            </a:r>
            <a:r>
              <a:rPr lang="uk-UA" sz="4800" dirty="0" smtClean="0">
                <a:latin typeface="Arial" pitchFamily="34" charset="0"/>
                <a:cs typeface="Arial" pitchFamily="34" charset="0"/>
              </a:rPr>
              <a:t> – ця вістка лине всюди! Прослав Христа Ісуса Земле вся!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Спаситель наш воскрес, щоб усі люди воскресли з Ним для вічного життя!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uk-UA" sz="4800" spc="30" dirty="0" smtClean="0">
                <a:latin typeface="Arial" pitchFamily="34" charset="0"/>
                <a:cs typeface="Arial" pitchFamily="34" charset="0"/>
              </a:rPr>
              <a:t>*****</a:t>
            </a:r>
            <a:endParaRPr kumimoji="0" lang="en-US" sz="4800" b="0" i="0" u="none" strike="noStrike" kern="1200" cap="none" spc="3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177</TotalTime>
  <Words>176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22</cp:revision>
  <dcterms:created xsi:type="dcterms:W3CDTF">2017-03-26T06:32:04Z</dcterms:created>
  <dcterms:modified xsi:type="dcterms:W3CDTF">2018-04-07T16:52:59Z</dcterms:modified>
</cp:coreProperties>
</file>