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1DF5A4-43BE-4E0F-8BD6-627D0107AB5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F3AABB-D325-46A0-88F3-EA4D2FB0D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З першим променем сонця і пізно вночі, перед Господом я на колінах,</a:t>
            </a:r>
          </a:p>
          <a:p>
            <a:pPr marL="0" indent="0" algn="ctr">
              <a:buNone/>
            </a:pPr>
            <a:r>
              <a:rPr lang="uk-UA" sz="4400" b="1" dirty="0" smtClean="0"/>
              <a:t>І Він чує благання моєї душі, подає Своє благословіння.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4640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2. З Ним я рано встаю, з Ним я щиро тружусь, </a:t>
            </a:r>
            <a:r>
              <a:rPr lang="uk-UA" sz="4400" b="1" smtClean="0"/>
              <a:t>з Ним </a:t>
            </a:r>
            <a:r>
              <a:rPr lang="uk-UA" sz="4400" b="1" dirty="0" smtClean="0"/>
              <a:t>усі перешкоди осилю,</a:t>
            </a:r>
          </a:p>
          <a:p>
            <a:pPr marL="0" indent="0" algn="ctr">
              <a:buNone/>
            </a:pPr>
            <a:r>
              <a:rPr lang="uk-UA" sz="4400" b="1" dirty="0"/>
              <a:t> </a:t>
            </a:r>
            <a:r>
              <a:rPr lang="uk-UA" sz="4400" b="1" dirty="0" smtClean="0"/>
              <a:t>Його Ім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 ношу, тільки Ним я хвалюсь, в Нім черпаю бадьорість і силу.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2747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3. Як нічної пори і турбот всіх земних, я у роздумах відпочиваю,</a:t>
            </a:r>
          </a:p>
          <a:p>
            <a:pPr marL="0" indent="0" algn="ctr">
              <a:buNone/>
            </a:pPr>
            <a:r>
              <a:rPr lang="uk-UA" sz="4400" b="1" dirty="0" smtClean="0"/>
              <a:t>Він говорить мені про небесні краї, і я голос Його розрізняю.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6864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4. І хоч тихе благання, та чує Бог мій, серця радість і біль поділяє.</a:t>
            </a:r>
          </a:p>
          <a:p>
            <a:pPr marL="0" indent="0" algn="ctr">
              <a:buNone/>
            </a:pPr>
            <a:r>
              <a:rPr lang="uk-UA" sz="4400" b="1" dirty="0" smtClean="0"/>
              <a:t>По молитві моїй Він дарує спокій, і по вірі могутність являє.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81430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5. З першим променем сонця і пізно вночі, перед Господом я на колінах.</a:t>
            </a:r>
          </a:p>
          <a:p>
            <a:pPr marL="0" indent="0" algn="ctr">
              <a:buNone/>
            </a:pPr>
            <a:r>
              <a:rPr lang="uk-UA" sz="4400" b="1" dirty="0" smtClean="0"/>
              <a:t>Коли ж бути мені на скорботній землі, доведеться в останню хвилину.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669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6. На молитві я хочу цю мить зберегти, так тихенько, як свічка згорає,</a:t>
            </a:r>
          </a:p>
          <a:p>
            <a:pPr marL="0" indent="0" algn="ctr">
              <a:buNone/>
            </a:pPr>
            <a:r>
              <a:rPr lang="uk-UA" sz="4400" b="1" dirty="0" smtClean="0"/>
              <a:t>І освітлює шлях до святої мети, там мене мій Спаситель чекає.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8413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183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2014-02-15T22:12:57Z</dcterms:created>
  <dcterms:modified xsi:type="dcterms:W3CDTF">2018-04-08T21:17:12Z</dcterms:modified>
</cp:coreProperties>
</file>