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З небес благословенних на землю Він прийшов, прославився смиренням наш Цар, наш Бог, Любов!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Він лікував хвороби, зір повертав очам, до нині Його образ яскраво світить нам.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Прийшов для мене Він, Йому хвала! Що на хресті Він кров Свою пролив.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Прийшов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для мене Він, ганьбу терпів, для мене все.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  <a:r>
              <a:rPr lang="uk-UA" sz="4000" smtClean="0">
                <a:latin typeface="Arial" pitchFamily="34" charset="0"/>
                <a:cs typeface="Arial" pitchFamily="34" charset="0"/>
              </a:rPr>
              <a:t>Хваліте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всі Христа!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Чому в саду лишився, в молитві ніч провів, гріху не підкорився, ганьбу і біль терпів.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Смерть виніс суд ворожий, Вараву відпустив, і кров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ю Агнець Божий мій гріх тяжкий обмив.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Пройшов дорогу хресну, в агонії страждав. Пролив кров, та безчестю помішать Собі не дав.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На Голгофу Він піднявся, там життя Своє віддав за весь світ, також за мене постраждав.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Помер за мене Він, Йому хвала! Що на хресті Він кров Свою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пролив.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Прийшов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для мене Він, ганьбу терпів, для мене все.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                                      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Хваліте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всі Христа!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70560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Наш Цар 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явився з неба, переніс страждань вогонь, навіть кам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яна могила не втримала Його.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Воскрес, устав із мертвих, смертю смерть Він переміг. Наш славний Бог Спаситель живе для нас усіх, усіх.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Помер за мене Він, Йому хвала! Що на хресті Він кров Свою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пролив.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Прийшов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для мене Він, ганьбу терпів, для мене все. Хваліте всі  Творця.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Прославте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всі Христа, Йому хвала!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*****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206</TotalTime>
  <Words>255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25</cp:revision>
  <dcterms:created xsi:type="dcterms:W3CDTF">2017-03-26T06:32:04Z</dcterms:created>
  <dcterms:modified xsi:type="dcterms:W3CDTF">2018-04-08T04:39:59Z</dcterms:modified>
</cp:coreProperties>
</file>