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E448C1-ED8E-42B8-98CB-4128E8CD355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074732-0130-41B6-A3A5-EDDDF45D4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З глибини я взиваю до Тебе о Господи. Господи, почуй же мій голос! Господи почуй же, почуй же мій голос,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2906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хай же вуха Твої будуть чуйні до голосу благання мого якщо Господи, звернеш увагу на беззаконня,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7080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хто встоїть, хто встоїть, хто встоїть Владико? Хто встоїть, хто встоїть Владико? Та в Тебе пробачення, щоб боятись, щоб боятись Тебе.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5970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 надіюсь на Господа, я надіюсь на Господа, має надію душа моя і на Слово Його я покладаюсь.</a:t>
            </a:r>
          </a:p>
        </p:txBody>
      </p:sp>
    </p:spTree>
    <p:extLst>
      <p:ext uri="{BB962C8B-B14F-4D97-AF65-F5344CB8AC3E}">
        <p14:creationId xmlns:p14="http://schemas.microsoft.com/office/powerpoint/2010/main" xmlns="" val="21282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Виглядає душа моя Господа, Господа більше ніж ранку сторожа, більше ніж ранку сторожа, що до ранку вона стереже, що до ранку вона стереже, стереже.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9478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124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Slide 4</vt:lpstr>
      <vt:lpstr>Slide 5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2014-06-29T05:20:13Z</dcterms:created>
  <dcterms:modified xsi:type="dcterms:W3CDTF">2018-04-08T21:16:53Z</dcterms:modified>
</cp:coreProperties>
</file>