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Журба наповнила серця і сумнів, і розчарування, не зрозумілий план Творця, чому не здійснились бажання?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Христос </a:t>
            </a:r>
            <a:r>
              <a:rPr lang="uk-UA" sz="4000" dirty="0" smtClean="0">
                <a:latin typeface="Arial" pitchFamily="34" charset="0"/>
                <a:cs typeface="Arial" pitchFamily="34" charset="0"/>
              </a:rPr>
              <a:t>воскрес, Христос воскрес, звершилось чудо із чудес, Христос воскрес, Христос воскрес, Христос воістину воскрес!</a:t>
            </a:r>
          </a:p>
          <a:p>
            <a:pPr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36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Христос воскрес, Христос воскрес, звершилось чудо із чудес, Христос воскрес, Христос воскрес, Христос воскрес, воскрес!</a:t>
            </a:r>
          </a:p>
          <a:p>
            <a:pPr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304800"/>
            <a:ext cx="89154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>
              <a:buNone/>
            </a:pPr>
            <a:r>
              <a:rPr lang="uk-UA" sz="4700" dirty="0" smtClean="0">
                <a:latin typeface="Arial" pitchFamily="34" charset="0"/>
                <a:cs typeface="Arial" pitchFamily="34" charset="0"/>
              </a:rPr>
              <a:t>Христос воскрес, Христос воскрес, звершилось чудо із чудес, Христос воскрес, Христос воскрес, Христос воістину воскрес!</a:t>
            </a:r>
          </a:p>
          <a:p>
            <a:pPr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uk-UA" sz="43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Христос воскрес, Христос воскрес, звершилось чудо із чудес, Христос воскрес, Христос воскрес, Христос </a:t>
            </a:r>
            <a:r>
              <a:rPr lang="uk-UA" sz="43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воскрес, </a:t>
            </a:r>
            <a:r>
              <a:rPr lang="uk-UA" sz="43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воскрес</a:t>
            </a:r>
            <a:r>
              <a:rPr lang="uk-UA" sz="4300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algn="r"/>
            <a:endParaRPr lang="uk-UA" sz="4400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4300" dirty="0" smtClean="0">
                <a:latin typeface="Arial" pitchFamily="34" charset="0"/>
                <a:cs typeface="Arial" pitchFamily="34" charset="0"/>
              </a:rPr>
              <a:t>Христос воістину воскрес!</a:t>
            </a:r>
          </a:p>
          <a:p>
            <a:pPr algn="r">
              <a:buNone/>
            </a:pPr>
            <a:r>
              <a:rPr lang="uk-UA" sz="43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Христос воскрес, воскрес!</a:t>
            </a:r>
            <a:endParaRPr lang="uk-UA" sz="4300" i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 тривозі учні всі були: невже на цьому все скінчилось?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Невже в неправду їх ввели і їхні мрії не здійснились?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Чому Ісус Христос помер, не проявив своєї сили?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У гробі Він лежить тепер, до гробу камінь привалили.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На кого нас Він залишив, хто нас потішить у тривогах?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Чому Себе не захистив, невже немає сили Бога?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Жінки до гробу рано йшли з питанням: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Камінь хто відвалить?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Христа у гробі не знайшли і знов ще більше дивувались. З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явився ангел їм з небес: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Не бійтесь, радісна новина, Його нема тут, Він воскрес! Отець підняв із мертвих Сина, звершилось чудо із чудес!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До 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Галилеї поспішайте, як Він казав вам, так зробіть, Петрові й учням нагадайте, на зустріч з Ним туди ідіть!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400" dirty="0" smtClean="0">
                <a:latin typeface="Arial" pitchFamily="34" charset="0"/>
                <a:cs typeface="Arial" pitchFamily="34" charset="0"/>
              </a:rPr>
              <a:t>  І радість сповнила серця, до учнів бігли, поспішали, новина радісна така, із уст в уста передавали!</a:t>
            </a:r>
          </a:p>
          <a:p>
            <a:pPr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uk-UA" sz="40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І </a:t>
            </a:r>
            <a:r>
              <a:rPr lang="uk-UA" sz="40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радість сповнила серця, до учнів </a:t>
            </a:r>
            <a:r>
              <a:rPr lang="uk-UA" sz="40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швидко, швидко йшли,  </a:t>
            </a:r>
            <a:r>
              <a:rPr lang="uk-UA" sz="40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новина радісна така, із уст в уста </a:t>
            </a:r>
            <a:r>
              <a:rPr lang="uk-UA" sz="4000" i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вони несли!</a:t>
            </a:r>
            <a:endParaRPr lang="en-US" sz="4000" i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91600" cy="6705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воскрес, радійте всі, дорослі, старші і малі, Він сили смерті подолав, життя нам вічне дарував!</a:t>
            </a:r>
          </a:p>
          <a:p>
            <a:pPr>
              <a:buNone/>
            </a:pPr>
            <a:endParaRPr lang="uk-UA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199</TotalTime>
  <Words>332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Horizon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24</cp:revision>
  <dcterms:created xsi:type="dcterms:W3CDTF">2017-03-26T06:32:04Z</dcterms:created>
  <dcterms:modified xsi:type="dcterms:W3CDTF">2018-04-08T04:21:28Z</dcterms:modified>
</cp:coreProperties>
</file>