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5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FF5A-605A-4A68-8271-28B2FF05F16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E8DF-A93E-4507-B09A-427C70070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FF5A-605A-4A68-8271-28B2FF05F16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E8DF-A93E-4507-B09A-427C70070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FF5A-605A-4A68-8271-28B2FF05F16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E8DF-A93E-4507-B09A-427C70070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FF5A-605A-4A68-8271-28B2FF05F16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E8DF-A93E-4507-B09A-427C700704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FF5A-605A-4A68-8271-28B2FF05F16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E8DF-A93E-4507-B09A-427C70070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FF5A-605A-4A68-8271-28B2FF05F16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E8DF-A93E-4507-B09A-427C70070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FF5A-605A-4A68-8271-28B2FF05F16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E8DF-A93E-4507-B09A-427C70070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FF5A-605A-4A68-8271-28B2FF05F16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E8DF-A93E-4507-B09A-427C70070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FF5A-605A-4A68-8271-28B2FF05F16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E8DF-A93E-4507-B09A-427C70070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FF5A-605A-4A68-8271-28B2FF05F16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E8DF-A93E-4507-B09A-427C70070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FF5A-605A-4A68-8271-28B2FF05F16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E8DF-A93E-4507-B09A-427C70070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004FF5A-605A-4A68-8271-28B2FF05F165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D69E8DF-A93E-4507-B09A-427C700704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400" b="1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smtClean="0">
                <a:solidFill>
                  <a:schemeClr val="bg1"/>
                </a:solidFill>
              </a:rPr>
              <a:t>Душе </a:t>
            </a:r>
            <a:r>
              <a:rPr lang="uk-UA" sz="4400" b="1" dirty="0" smtClean="0">
                <a:solidFill>
                  <a:schemeClr val="bg1"/>
                </a:solidFill>
              </a:rPr>
              <a:t>моя! Душе моя! Втішайся в Бозі, втішайся в Бозі, втішайся в Бозі, веселим співом заливайсь, заливайсь; 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13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Хоч сумно так на цій дорозі, туди, угору підіймайсь, туди угору підіймайсь.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2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Забудь земне життя сумнеє, воно пройде мов ніч, мов тінь. Засяє сонце золотеє мине журба тяжких годин.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24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Радій душе, вже видно берег, ріку лиш тільки перейти. Життя там радісне, щасливе спокійно буде там текти.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25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Душе моя! Душе моя! Втішайся в Бозі, втішайся в Бозі, втішайся в Бозі, і будь лиш власністю Його, 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3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тобі в журбі Він допоможе, введе до Царства, до Царства, до Царства, введе до Царства Свойого.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*****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566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6">
      <a:dk1>
        <a:sysClr val="windowText" lastClr="000000"/>
      </a:dk1>
      <a:lt1>
        <a:sysClr val="window" lastClr="FFFFFF"/>
      </a:lt1>
      <a:dk2>
        <a:srgbClr val="3B3B3B"/>
      </a:dk2>
      <a:lt2>
        <a:srgbClr val="001644"/>
      </a:lt2>
      <a:accent1>
        <a:srgbClr val="002D89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</TotalTime>
  <Words>129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2014-06-30T06:00:49Z</dcterms:created>
  <dcterms:modified xsi:type="dcterms:W3CDTF">2018-04-08T05:58:06Z</dcterms:modified>
</cp:coreProperties>
</file>