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3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6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7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5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8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1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5CD7-52F3-46C9-A1A7-9F30EFC72E27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80B36-EF36-4F76-8614-A614A990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0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6348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bg1"/>
                </a:solidFill>
              </a:rPr>
              <a:t>Друг, припомни, сколько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в </a:t>
            </a:r>
            <a:r>
              <a:rPr lang="ru-RU" sz="4800" b="1" dirty="0">
                <a:solidFill>
                  <a:schemeClr val="bg1"/>
                </a:solidFill>
              </a:rPr>
              <a:t>жизни </a:t>
            </a:r>
            <a:r>
              <a:rPr lang="ru-RU" sz="4800" b="1" dirty="0" smtClean="0">
                <a:solidFill>
                  <a:schemeClr val="bg1"/>
                </a:solidFill>
              </a:rPr>
              <a:t>раз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В покаянье, преклонив колени</a:t>
            </a:r>
            <a:r>
              <a:rPr lang="ru-RU" sz="4800" dirty="0" smtClean="0">
                <a:solidFill>
                  <a:schemeClr val="bg1"/>
                </a:solidFill>
              </a:rPr>
              <a:t>,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Ты молился Богу в трудный час</a:t>
            </a:r>
            <a:r>
              <a:rPr lang="ru-RU" sz="4800" dirty="0" smtClean="0">
                <a:solidFill>
                  <a:schemeClr val="bg1"/>
                </a:solidFill>
              </a:rPr>
              <a:t>,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Прочь, гоня гнетущее сомненье</a:t>
            </a:r>
            <a:r>
              <a:rPr lang="ru-RU" sz="4800" dirty="0" smtClean="0">
                <a:solidFill>
                  <a:schemeClr val="bg1"/>
                </a:solidFill>
              </a:rPr>
              <a:t>!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А потом с волненьем слушал </a:t>
            </a:r>
            <a:r>
              <a:rPr lang="ru-RU" sz="4800" dirty="0" smtClean="0">
                <a:solidFill>
                  <a:schemeClr val="bg1"/>
                </a:solidFill>
              </a:rPr>
              <a:t>ты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В своём сердце радостные звуки</a:t>
            </a:r>
            <a:r>
              <a:rPr lang="ru-RU" sz="4800" dirty="0" smtClean="0">
                <a:solidFill>
                  <a:schemeClr val="bg1"/>
                </a:solidFill>
              </a:rPr>
              <a:t>,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\\И тебя спасали от беды</a:t>
            </a:r>
            <a:r>
              <a:rPr lang="ru-RU" sz="4800" dirty="0" smtClean="0">
                <a:solidFill>
                  <a:schemeClr val="bg1"/>
                </a:solidFill>
              </a:rPr>
              <a:t>,</a:t>
            </a: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>Добрые, невидимые руки! \\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4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6348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2. </a:t>
            </a:r>
            <a:r>
              <a:rPr lang="ru-RU" sz="4800" b="1" dirty="0" smtClean="0">
                <a:solidFill>
                  <a:schemeClr val="bg1"/>
                </a:solidFill>
              </a:rPr>
              <a:t>Сколько </a:t>
            </a:r>
            <a:r>
              <a:rPr lang="ru-RU" sz="4800" b="1" dirty="0">
                <a:solidFill>
                  <a:schemeClr val="bg1"/>
                </a:solidFill>
              </a:rPr>
              <a:t>раз те руки боль души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Нежно и с любовью облегчали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И тебя, уставшего в пути,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Руке те с участьем поднимали!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А когда нежданная слеза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Затмевала взор твой в час разлуки,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\\Вытирали бережно глаза,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Эти же, невидимые руки. \\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6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89148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3. </a:t>
            </a:r>
            <a:r>
              <a:rPr lang="ru-RU" sz="4400" b="1" dirty="0" smtClean="0">
                <a:solidFill>
                  <a:schemeClr val="bg1"/>
                </a:solidFill>
              </a:rPr>
              <a:t>Руки </a:t>
            </a:r>
            <a:r>
              <a:rPr lang="ru-RU" sz="4400" b="1" dirty="0">
                <a:solidFill>
                  <a:schemeClr val="bg1"/>
                </a:solidFill>
              </a:rPr>
              <a:t>те, с рубцами от гвоздей,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Принесли всем грешникам спасенье,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И воздев их, в знак любви своей,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Людям шлют с небес благословенье!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А когда греху придёт конец,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Навсегда уйдут страданья, муки,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\\На главу возложит мне венец,</a:t>
            </a:r>
            <a:br>
              <a:rPr lang="ru-RU" sz="4400" b="1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bg1"/>
                </a:solidFill>
              </a:rPr>
              <a:t>Господа, сияющие руки! </a:t>
            </a:r>
            <a:r>
              <a:rPr lang="ru-RU" sz="4400" b="1" dirty="0" smtClean="0">
                <a:solidFill>
                  <a:schemeClr val="bg1"/>
                </a:solidFill>
              </a:rPr>
              <a:t>\\</a:t>
            </a:r>
            <a:r>
              <a:rPr lang="en-US" sz="4400" b="1" dirty="0" smtClean="0">
                <a:solidFill>
                  <a:schemeClr val="bg1"/>
                </a:solidFill>
              </a:rPr>
              <a:t> ***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9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2013-10-06T23:14:28Z</dcterms:created>
  <dcterms:modified xsi:type="dcterms:W3CDTF">2013-10-06T23:32:34Z</dcterms:modified>
</cp:coreProperties>
</file>