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C1D89C2-9F33-4DF5-88C4-5E11A5DD33D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FD32322-4C1C-4A8C-9E12-14B66D450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-304800"/>
            <a:ext cx="9144000" cy="7162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000" b="1" smtClean="0">
                <a:solidFill>
                  <a:schemeClr val="bg1"/>
                </a:solidFill>
              </a:rPr>
              <a:t>Доноситься </a:t>
            </a:r>
            <a:r>
              <a:rPr lang="uk-UA" sz="4000" b="1" dirty="0">
                <a:solidFill>
                  <a:schemeClr val="bg1"/>
                </a:solidFill>
              </a:rPr>
              <a:t>голос із далі століття: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«Тримай, те що маєш, поки Я прийду».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Щоб дар благодаті зберіг в лихоліття,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В молитві, Спаситель, потребу несу.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53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Вірю</a:t>
            </a:r>
            <a:r>
              <a:rPr lang="uk-UA" sz="4400" b="1" dirty="0">
                <a:solidFill>
                  <a:schemeClr val="bg1"/>
                </a:solidFill>
              </a:rPr>
              <a:t>, почуєш, проявиш поміч,</a:t>
            </a:r>
            <a:br>
              <a:rPr lang="uk-UA" sz="4400" b="1" dirty="0">
                <a:solidFill>
                  <a:schemeClr val="bg1"/>
                </a:solidFill>
              </a:rPr>
            </a:br>
            <a:r>
              <a:rPr lang="uk-UA" sz="4400" b="1" dirty="0">
                <a:solidFill>
                  <a:schemeClr val="bg1"/>
                </a:solidFill>
              </a:rPr>
              <a:t>Силою </a:t>
            </a:r>
            <a:r>
              <a:rPr lang="uk-UA" sz="4400" b="1" dirty="0" smtClean="0">
                <a:solidFill>
                  <a:schemeClr val="bg1"/>
                </a:solidFill>
              </a:rPr>
              <a:t>з неба </a:t>
            </a:r>
            <a:r>
              <a:rPr lang="uk-UA" sz="4400" b="1" dirty="0">
                <a:solidFill>
                  <a:schemeClr val="bg1"/>
                </a:solidFill>
              </a:rPr>
              <a:t>серце наповниш.</a:t>
            </a:r>
            <a:br>
              <a:rPr lang="uk-UA" sz="4400" b="1" dirty="0">
                <a:solidFill>
                  <a:schemeClr val="bg1"/>
                </a:solidFill>
              </a:rPr>
            </a:br>
            <a:r>
              <a:rPr lang="uk-UA" sz="4400" b="1" dirty="0">
                <a:solidFill>
                  <a:schemeClr val="bg1"/>
                </a:solidFill>
              </a:rPr>
              <a:t>В </a:t>
            </a:r>
            <a:r>
              <a:rPr lang="uk-UA" sz="4400" b="1" dirty="0" smtClean="0">
                <a:solidFill>
                  <a:schemeClr val="bg1"/>
                </a:solidFill>
              </a:rPr>
              <a:t>темній пустелі</a:t>
            </a:r>
            <a:r>
              <a:rPr lang="uk-UA" sz="4400" b="1" dirty="0">
                <a:solidFill>
                  <a:schemeClr val="bg1"/>
                </a:solidFill>
              </a:rPr>
              <a:t>, в битві з невір'ям</a:t>
            </a:r>
            <a:br>
              <a:rPr lang="uk-UA" sz="4400" b="1" dirty="0">
                <a:solidFill>
                  <a:schemeClr val="bg1"/>
                </a:solidFill>
              </a:rPr>
            </a:br>
            <a:r>
              <a:rPr lang="uk-UA" sz="4400" b="1" dirty="0">
                <a:solidFill>
                  <a:schemeClr val="bg1"/>
                </a:solidFill>
              </a:rPr>
              <a:t>Дай </a:t>
            </a:r>
            <a:r>
              <a:rPr lang="uk-UA" sz="4400" b="1" dirty="0" smtClean="0">
                <a:solidFill>
                  <a:schemeClr val="bg1"/>
                </a:solidFill>
              </a:rPr>
              <a:t>зберегти і </a:t>
            </a:r>
            <a:r>
              <a:rPr lang="uk-UA" sz="4400" b="1" dirty="0">
                <a:solidFill>
                  <a:schemeClr val="bg1"/>
                </a:solidFill>
              </a:rPr>
              <a:t>святість і вірність.</a:t>
            </a:r>
            <a:endParaRPr lang="en-US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67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bg1"/>
                </a:solidFill>
              </a:rPr>
              <a:t>Світильники гаснуть, і втрачена віра,</a:t>
            </a:r>
            <a:br>
              <a:rPr lang="uk-UA" sz="4000" b="1" dirty="0" smtClean="0">
                <a:solidFill>
                  <a:schemeClr val="bg1"/>
                </a:solidFill>
              </a:rPr>
            </a:br>
            <a:r>
              <a:rPr lang="uk-UA" sz="4000" b="1" dirty="0" smtClean="0">
                <a:solidFill>
                  <a:schemeClr val="bg1"/>
                </a:solidFill>
              </a:rPr>
              <a:t>І руки недобрі скрізь сіють біду,</a:t>
            </a:r>
            <a:br>
              <a:rPr lang="uk-UA" sz="4000" b="1" dirty="0" smtClean="0">
                <a:solidFill>
                  <a:schemeClr val="bg1"/>
                </a:solidFill>
              </a:rPr>
            </a:br>
            <a:r>
              <a:rPr lang="uk-UA" sz="4000" b="1" dirty="0" smtClean="0">
                <a:solidFill>
                  <a:schemeClr val="bg1"/>
                </a:solidFill>
              </a:rPr>
              <a:t>Та чути відрадно у диханні вітру:</a:t>
            </a:r>
            <a:br>
              <a:rPr lang="uk-UA" sz="4000" b="1" dirty="0" smtClean="0">
                <a:solidFill>
                  <a:schemeClr val="bg1"/>
                </a:solidFill>
              </a:rPr>
            </a:br>
            <a:r>
              <a:rPr lang="uk-UA" sz="4000" b="1" dirty="0" smtClean="0">
                <a:solidFill>
                  <a:schemeClr val="bg1"/>
                </a:solidFill>
              </a:rPr>
              <a:t>«Тримай, те що маєш, поки Я прийду».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84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Вірю, почуєш, проявиш поміч,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Силою з неба серце наповниш.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В темній пустелі, в битві з невір'ям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Дай зберегти і святість і вірність.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13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0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000" b="1" dirty="0">
                <a:solidFill>
                  <a:schemeClr val="bg1"/>
                </a:solidFill>
              </a:rPr>
              <a:t>З надією йду, хоч води мало в міхах,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Та знаю, в Вітчизні  я спокій знайду,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Хай тільки не змовкне небесне відлуння:</a:t>
            </a:r>
            <a:br>
              <a:rPr lang="uk-UA" sz="4000" b="1" dirty="0">
                <a:solidFill>
                  <a:schemeClr val="bg1"/>
                </a:solidFill>
              </a:rPr>
            </a:br>
            <a:r>
              <a:rPr lang="uk-UA" sz="4000" b="1" dirty="0">
                <a:solidFill>
                  <a:schemeClr val="bg1"/>
                </a:solidFill>
              </a:rPr>
              <a:t>«Тримай, те що маєш, поки Я прийду».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023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Вірю, почуєш, проявиш поміч,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Силою з неба серце наповниш.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В темній пустелі, в битві з невір'ям</a:t>
            </a:r>
            <a:br>
              <a:rPr lang="uk-UA" sz="4400" b="1" dirty="0" smtClean="0">
                <a:solidFill>
                  <a:schemeClr val="bg1"/>
                </a:solidFill>
              </a:rPr>
            </a:br>
            <a:r>
              <a:rPr lang="uk-UA" sz="4400" b="1" dirty="0" smtClean="0">
                <a:solidFill>
                  <a:schemeClr val="bg1"/>
                </a:solidFill>
              </a:rPr>
              <a:t>Дай зберегти і святість і вірність.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4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122</TotalTime>
  <Words>44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2015-02-15T04:56:28Z</dcterms:created>
  <dcterms:modified xsi:type="dcterms:W3CDTF">2018-04-08T07:56:56Z</dcterms:modified>
</cp:coreProperties>
</file>