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198-A6F6-4512-9F59-24742D836429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8EE3-8999-46D8-950B-F5F2D235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99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198-A6F6-4512-9F59-24742D836429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8EE3-8999-46D8-950B-F5F2D235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9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198-A6F6-4512-9F59-24742D836429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8EE3-8999-46D8-950B-F5F2D235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8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198-A6F6-4512-9F59-24742D836429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8EE3-8999-46D8-950B-F5F2D235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198-A6F6-4512-9F59-24742D836429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8EE3-8999-46D8-950B-F5F2D235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0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198-A6F6-4512-9F59-24742D836429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8EE3-8999-46D8-950B-F5F2D235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198-A6F6-4512-9F59-24742D836429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8EE3-8999-46D8-950B-F5F2D235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8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198-A6F6-4512-9F59-24742D836429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8EE3-8999-46D8-950B-F5F2D235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9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198-A6F6-4512-9F59-24742D836429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8EE3-8999-46D8-950B-F5F2D235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8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198-A6F6-4512-9F59-24742D836429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8EE3-8999-46D8-950B-F5F2D235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8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198-A6F6-4512-9F59-24742D836429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78EE3-8999-46D8-950B-F5F2D235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7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AA198-A6F6-4512-9F59-24742D836429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8EE3-8999-46D8-950B-F5F2D2357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556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6600" b="1" dirty="0" smtClean="0"/>
          </a:p>
          <a:p>
            <a:pPr marL="0" indent="0" algn="ctr">
              <a:buNone/>
            </a:pPr>
            <a:r>
              <a:rPr lang="uk-UA" sz="6600" b="1" dirty="0" smtClean="0"/>
              <a:t>Добрий </a:t>
            </a:r>
            <a:r>
              <a:rPr lang="uk-UA" sz="6600" b="1" dirty="0"/>
              <a:t>вечір всім вам щаслива година, Пречиста діва народила Сина.</a:t>
            </a:r>
            <a:endParaRPr lang="en-US" sz="6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7239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6600" b="1" dirty="0" smtClean="0"/>
          </a:p>
          <a:p>
            <a:pPr marL="0" indent="0" algn="ctr">
              <a:buNone/>
            </a:pPr>
            <a:r>
              <a:rPr lang="uk-UA" sz="6600" b="1" dirty="0" smtClean="0"/>
              <a:t>Хвалу </a:t>
            </a:r>
            <a:r>
              <a:rPr lang="uk-UA" sz="6600" b="1" dirty="0"/>
              <a:t>Богу даймо весело співаймо Добрий вечір на землі (добрий, добрий вечір людям на землі).</a:t>
            </a:r>
          </a:p>
          <a:p>
            <a:pPr marL="0" indent="0" algn="ctr">
              <a:buNone/>
            </a:pPr>
            <a:r>
              <a:rPr lang="uk-UA" sz="6600" b="1" dirty="0"/>
              <a:t>*****</a:t>
            </a:r>
            <a:endParaRPr lang="en-US" sz="6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3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7239000"/>
          </a:xfrm>
        </p:spPr>
        <p:txBody>
          <a:bodyPr/>
          <a:lstStyle/>
          <a:p>
            <a:pPr marL="0" indent="0" algn="ctr">
              <a:buNone/>
            </a:pPr>
            <a:endParaRPr lang="en-US" sz="6600" b="1" dirty="0" smtClean="0"/>
          </a:p>
          <a:p>
            <a:pPr marL="0" indent="0" algn="ctr">
              <a:buNone/>
            </a:pPr>
            <a:r>
              <a:rPr lang="uk-UA" sz="6600" b="1" dirty="0" smtClean="0"/>
              <a:t>Хвалу </a:t>
            </a:r>
            <a:r>
              <a:rPr lang="uk-UA" sz="6600" b="1" dirty="0"/>
              <a:t>Богу даймо весело співаймо Добрий вечір на землі (добрий, добрий вечір людям на землі).</a:t>
            </a:r>
            <a:endParaRPr lang="en-US" sz="6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2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6600" b="1" dirty="0" smtClean="0"/>
          </a:p>
          <a:p>
            <a:pPr marL="0" indent="0" algn="ctr">
              <a:buNone/>
            </a:pPr>
            <a:r>
              <a:rPr lang="uk-UA" sz="6600" b="1" dirty="0" smtClean="0"/>
              <a:t>Не </a:t>
            </a:r>
            <a:r>
              <a:rPr lang="uk-UA" sz="6600" b="1" dirty="0"/>
              <a:t>в пишних палатах Христос народився, </a:t>
            </a:r>
          </a:p>
          <a:p>
            <a:pPr marL="0" indent="0" algn="ctr">
              <a:buNone/>
            </a:pPr>
            <a:r>
              <a:rPr lang="uk-UA" sz="6600" b="1" dirty="0"/>
              <a:t>А в вертепі біднім в яслях уповився.</a:t>
            </a:r>
            <a:endParaRPr lang="en-US" sz="6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22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7239000"/>
          </a:xfrm>
        </p:spPr>
        <p:txBody>
          <a:bodyPr/>
          <a:lstStyle/>
          <a:p>
            <a:pPr marL="0" indent="0" algn="ctr">
              <a:buNone/>
            </a:pPr>
            <a:endParaRPr lang="en-US" sz="6600" b="1" dirty="0" smtClean="0"/>
          </a:p>
          <a:p>
            <a:pPr marL="0" indent="0" algn="ctr">
              <a:buNone/>
            </a:pPr>
            <a:r>
              <a:rPr lang="uk-UA" sz="6600" b="1" dirty="0" smtClean="0"/>
              <a:t>Хвалу </a:t>
            </a:r>
            <a:r>
              <a:rPr lang="uk-UA" sz="6600" b="1" dirty="0"/>
              <a:t>Богу даймо весело співаймо Добрий вечір на землі (добрий, добрий вечір людям на землі).</a:t>
            </a:r>
            <a:endParaRPr lang="en-US" sz="6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/>
          </a:p>
          <a:p>
            <a:pPr marL="0" indent="0" algn="ctr">
              <a:buNone/>
            </a:pPr>
            <a:r>
              <a:rPr lang="uk-UA" sz="6600" b="1" dirty="0" smtClean="0"/>
              <a:t>Не </a:t>
            </a:r>
            <a:r>
              <a:rPr lang="uk-UA" sz="6600" b="1" dirty="0"/>
              <a:t>білі перини Господу стелили </a:t>
            </a:r>
          </a:p>
          <a:p>
            <a:pPr marL="0" indent="0" algn="ctr">
              <a:buNone/>
            </a:pPr>
            <a:r>
              <a:rPr lang="uk-UA" sz="6600" b="1" dirty="0"/>
              <a:t>На гірсточку сіна </a:t>
            </a:r>
            <a:endParaRPr lang="en-US" sz="6600" b="1" dirty="0" smtClean="0"/>
          </a:p>
          <a:p>
            <a:pPr marL="0" indent="0" algn="ctr">
              <a:buNone/>
            </a:pPr>
            <a:r>
              <a:rPr lang="uk-UA" sz="6600" b="1" dirty="0" smtClean="0"/>
              <a:t>Христа положили</a:t>
            </a:r>
            <a:r>
              <a:rPr lang="uk-UA" sz="6600" b="1" dirty="0"/>
              <a:t>.</a:t>
            </a:r>
            <a:endParaRPr lang="en-US" sz="6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0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81000"/>
            <a:ext cx="9144000" cy="7239000"/>
          </a:xfrm>
        </p:spPr>
        <p:txBody>
          <a:bodyPr/>
          <a:lstStyle/>
          <a:p>
            <a:pPr marL="0" indent="0" algn="ctr">
              <a:buNone/>
            </a:pPr>
            <a:endParaRPr lang="en-US" sz="6600" b="1" dirty="0" smtClean="0"/>
          </a:p>
          <a:p>
            <a:pPr marL="0" indent="0" algn="ctr">
              <a:buNone/>
            </a:pPr>
            <a:r>
              <a:rPr lang="uk-UA" sz="6600" b="1" dirty="0" smtClean="0"/>
              <a:t>Хвалу </a:t>
            </a:r>
            <a:r>
              <a:rPr lang="uk-UA" sz="6600" b="1" dirty="0"/>
              <a:t>Богу даймо весело співаймо Добрий вечір на землі (добрий, добрий вечір людям на землі).</a:t>
            </a:r>
            <a:endParaRPr lang="en-US" sz="6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19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6600" b="1" dirty="0" smtClean="0"/>
          </a:p>
          <a:p>
            <a:pPr marL="0" indent="0" algn="ctr">
              <a:buNone/>
            </a:pPr>
            <a:r>
              <a:rPr lang="uk-UA" sz="6600" b="1" dirty="0" smtClean="0"/>
              <a:t>Ангели </a:t>
            </a:r>
            <a:r>
              <a:rPr lang="uk-UA" sz="6600" b="1" dirty="0"/>
              <a:t>із неба з славою з</a:t>
            </a:r>
            <a:r>
              <a:rPr lang="en-US" sz="6600" b="1" dirty="0"/>
              <a:t>’</a:t>
            </a:r>
            <a:r>
              <a:rPr lang="uk-UA" sz="6600" b="1" dirty="0"/>
              <a:t>явились </a:t>
            </a:r>
          </a:p>
          <a:p>
            <a:pPr marL="0" indent="0" algn="ctr">
              <a:buNone/>
            </a:pPr>
            <a:r>
              <a:rPr lang="uk-UA" sz="6600" b="1" dirty="0"/>
              <a:t>Пастухи убогі прийшли поклонились.</a:t>
            </a:r>
            <a:endParaRPr lang="en-US" sz="6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7162800"/>
          </a:xfrm>
        </p:spPr>
        <p:txBody>
          <a:bodyPr/>
          <a:lstStyle/>
          <a:p>
            <a:pPr marL="0" indent="0" algn="ctr">
              <a:buNone/>
            </a:pPr>
            <a:endParaRPr lang="en-US" sz="6600" b="1" dirty="0" smtClean="0"/>
          </a:p>
          <a:p>
            <a:pPr marL="0" indent="0" algn="ctr">
              <a:buNone/>
            </a:pPr>
            <a:r>
              <a:rPr lang="uk-UA" sz="6600" b="1" dirty="0" smtClean="0"/>
              <a:t>Хвалу </a:t>
            </a:r>
            <a:r>
              <a:rPr lang="uk-UA" sz="6600" b="1" dirty="0"/>
              <a:t>Богу даймо весело співаймо Добрий вечір на землі (добрий, добрий вечір людям на землі).</a:t>
            </a:r>
            <a:endParaRPr lang="en-US" sz="6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0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6600" b="1" dirty="0" smtClean="0"/>
          </a:p>
          <a:p>
            <a:pPr marL="0" indent="0" algn="ctr">
              <a:buNone/>
            </a:pPr>
            <a:r>
              <a:rPr lang="uk-UA" sz="6600" b="1" dirty="0" smtClean="0"/>
              <a:t>І </a:t>
            </a:r>
            <a:r>
              <a:rPr lang="uk-UA" sz="6600" b="1" dirty="0"/>
              <a:t>ми Христа Спаса щиро прославляймо, </a:t>
            </a:r>
          </a:p>
          <a:p>
            <a:pPr marL="0" indent="0" algn="ctr">
              <a:buNone/>
            </a:pPr>
            <a:r>
              <a:rPr lang="uk-UA" sz="6600" b="1" dirty="0"/>
              <a:t>Разом з пастухами, Йому заспіваймо!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156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2013-12-20T21:34:49Z</dcterms:created>
  <dcterms:modified xsi:type="dcterms:W3CDTF">2013-12-21T18:02:29Z</dcterms:modified>
</cp:coreProperties>
</file>