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220-17E6-4692-9377-2AB0FF2F3C0A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F8EC-E6FA-4087-9E0A-7CFD87BB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220-17E6-4692-9377-2AB0FF2F3C0A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F8EC-E6FA-4087-9E0A-7CFD87BB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220-17E6-4692-9377-2AB0FF2F3C0A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F8EC-E6FA-4087-9E0A-7CFD87BB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220-17E6-4692-9377-2AB0FF2F3C0A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F8EC-E6FA-4087-9E0A-7CFD87BB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220-17E6-4692-9377-2AB0FF2F3C0A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F8EC-E6FA-4087-9E0A-7CFD87BB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220-17E6-4692-9377-2AB0FF2F3C0A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F8EC-E6FA-4087-9E0A-7CFD87BB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220-17E6-4692-9377-2AB0FF2F3C0A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F8EC-E6FA-4087-9E0A-7CFD87BB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220-17E6-4692-9377-2AB0FF2F3C0A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F8EC-E6FA-4087-9E0A-7CFD87BB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220-17E6-4692-9377-2AB0FF2F3C0A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F8EC-E6FA-4087-9E0A-7CFD87BB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220-17E6-4692-9377-2AB0FF2F3C0A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F8EC-E6FA-4087-9E0A-7CFD87BB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6220-17E6-4692-9377-2AB0FF2F3C0A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B0F8EC-E6FA-4087-9E0A-7CFD87BB74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2B6220-17E6-4692-9377-2AB0FF2F3C0A}" type="datetimeFigureOut">
              <a:rPr lang="en-US" smtClean="0"/>
              <a:t>12/25/2014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B0F8EC-E6FA-4087-9E0A-7CFD87BB747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 smtClean="0"/>
              <a:t>Добрий вечір всім вам щаслива година, </a:t>
            </a:r>
          </a:p>
          <a:p>
            <a:pPr marL="0" indent="0" algn="ctr">
              <a:buNone/>
            </a:pPr>
            <a:r>
              <a:rPr lang="uk-UA" sz="4000" b="1" dirty="0" smtClean="0"/>
              <a:t>Пречистая діва народила Сина.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6032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Хвалу Богу даймо весело співаймо, </a:t>
            </a:r>
          </a:p>
          <a:p>
            <a:pPr marL="0" indent="0" algn="ctr">
              <a:buNone/>
            </a:pPr>
            <a:r>
              <a:rPr lang="uk-UA" sz="4000" b="1" dirty="0" smtClean="0"/>
              <a:t>Добрий вечір на землі (добрий, добрий вечір людям на землі).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*****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1493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 smtClean="0"/>
              <a:t>Хвалу Богу даймо весело співаймо, </a:t>
            </a:r>
          </a:p>
          <a:p>
            <a:pPr marL="0" indent="0" algn="ctr">
              <a:buNone/>
            </a:pPr>
            <a:r>
              <a:rPr lang="uk-UA" sz="4000" b="1" dirty="0" smtClean="0"/>
              <a:t>Добрий вечір на землі (добрий, добрий вечір людям на землі).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616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 smtClean="0"/>
              <a:t>Не в пишних палатах Христос народився, </a:t>
            </a:r>
          </a:p>
          <a:p>
            <a:pPr marL="0" indent="0" algn="ctr">
              <a:buNone/>
            </a:pPr>
            <a:r>
              <a:rPr lang="uk-UA" sz="4000" b="1" dirty="0" smtClean="0"/>
              <a:t>А в вертепі біднім в яслях уповився.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712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 smtClean="0"/>
              <a:t>Хвалу Богу даймо весело співаймо, </a:t>
            </a:r>
          </a:p>
          <a:p>
            <a:pPr marL="0" indent="0" algn="ctr">
              <a:buNone/>
            </a:pPr>
            <a:r>
              <a:rPr lang="uk-UA" sz="4000" b="1" dirty="0" smtClean="0"/>
              <a:t>Добрий вечір на землі (добрий, добрий вечір людям на землі).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5584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 smtClean="0"/>
              <a:t>Не білі перини Господу стелили</a:t>
            </a:r>
          </a:p>
          <a:p>
            <a:pPr marL="0" indent="0" algn="ctr">
              <a:buNone/>
            </a:pPr>
            <a:r>
              <a:rPr lang="uk-UA" sz="4000" b="1" dirty="0" smtClean="0"/>
              <a:t>На гірсточку сіна Христа положили.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130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 smtClean="0"/>
              <a:t>Хвалу Богу даймо весело співаймо, </a:t>
            </a:r>
          </a:p>
          <a:p>
            <a:pPr marL="0" indent="0" algn="ctr">
              <a:buNone/>
            </a:pPr>
            <a:r>
              <a:rPr lang="uk-UA" sz="4000" b="1" dirty="0" smtClean="0"/>
              <a:t>Добрий вечір на землі (добрий, добрий вечір людям на землі).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5353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 smtClean="0"/>
              <a:t>Ангели із неба з славою з</a:t>
            </a:r>
            <a:r>
              <a:rPr lang="en-US" sz="4000" b="1" dirty="0" smtClean="0"/>
              <a:t>’</a:t>
            </a:r>
            <a:r>
              <a:rPr lang="uk-UA" sz="4000" b="1" dirty="0" smtClean="0"/>
              <a:t>явились</a:t>
            </a:r>
          </a:p>
          <a:p>
            <a:pPr marL="0" indent="0" algn="ctr">
              <a:buNone/>
            </a:pPr>
            <a:r>
              <a:rPr lang="uk-UA" sz="4000" b="1" dirty="0" smtClean="0"/>
              <a:t>Пастухи убогі прийшли поклонитись.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705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 smtClean="0"/>
              <a:t>Хвалу Богу даймо весело співаймо, </a:t>
            </a:r>
          </a:p>
          <a:p>
            <a:pPr marL="0" indent="0" algn="ctr">
              <a:buNone/>
            </a:pPr>
            <a:r>
              <a:rPr lang="uk-UA" sz="4000" b="1" dirty="0" smtClean="0"/>
              <a:t>Добрий вечір на землі (добрий, добрий вечір людям на землі).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762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 smtClean="0"/>
              <a:t>І ми Христа Спаса щиро прославляймо,</a:t>
            </a:r>
          </a:p>
          <a:p>
            <a:pPr marL="0" indent="0" algn="ctr">
              <a:buNone/>
            </a:pPr>
            <a:r>
              <a:rPr lang="uk-UA" sz="4000" b="1" dirty="0" smtClean="0"/>
              <a:t>Разом з пастухами Йому заспіваймо!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4129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160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2014-12-25T22:36:01Z</dcterms:created>
  <dcterms:modified xsi:type="dcterms:W3CDTF">2014-12-25T23:00:10Z</dcterms:modified>
</cp:coreProperties>
</file>