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102795-D517-40D1-9126-A7647F4C95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6BB3E3-92E0-46B9-B387-C8FF11A11C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До Тебе Боже руки я здіймаю </a:t>
            </a:r>
            <a:br>
              <a:rPr lang="ru-RU" sz="4000" b="1" dirty="0" smtClean="0"/>
            </a:br>
            <a:r>
              <a:rPr lang="ru-RU" sz="4000" b="1" dirty="0" smtClean="0"/>
              <a:t>Твоє в молитві згадую </a:t>
            </a:r>
            <a:r>
              <a:rPr lang="uk-UA" sz="4000" b="1" dirty="0" smtClean="0"/>
              <a:t>І</a:t>
            </a:r>
            <a:r>
              <a:rPr lang="ru-RU" sz="4000" b="1" dirty="0" smtClean="0"/>
              <a:t>м</a:t>
            </a:r>
            <a:r>
              <a:rPr lang="en-US" sz="4000" b="1" dirty="0" smtClean="0"/>
              <a:t>’</a:t>
            </a:r>
            <a:r>
              <a:rPr lang="ru-RU" sz="4000" b="1" dirty="0" smtClean="0"/>
              <a:t>я. </a:t>
            </a:r>
            <a:br>
              <a:rPr lang="ru-RU" sz="4000" b="1" dirty="0" smtClean="0"/>
            </a:br>
            <a:r>
              <a:rPr lang="ru-RU" sz="4000" b="1" dirty="0" smtClean="0"/>
              <a:t>Бо в серці я любов безмірну маю </a:t>
            </a:r>
            <a:br>
              <a:rPr lang="ru-RU" sz="4000" b="1" dirty="0" smtClean="0"/>
            </a:br>
            <a:r>
              <a:rPr lang="ru-RU" sz="4000" b="1" dirty="0" smtClean="0"/>
              <a:t>І світлою стає душа моя.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989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Помолюся тихо словом нелукавим, </a:t>
            </a:r>
            <a:br>
              <a:rPr lang="ru-RU" sz="4000" b="1" dirty="0" smtClean="0"/>
            </a:br>
            <a:r>
              <a:rPr lang="ru-RU" sz="4000" b="1" dirty="0" smtClean="0"/>
              <a:t>Щоб по світу лихо більше не блукало. </a:t>
            </a:r>
            <a:br>
              <a:rPr lang="ru-RU" sz="4000" b="1" dirty="0" smtClean="0"/>
            </a:br>
            <a:r>
              <a:rPr lang="ru-RU" sz="4000" b="1" dirty="0" smtClean="0"/>
              <a:t>Стану на коліна до Христа промовлю, </a:t>
            </a:r>
            <a:br>
              <a:rPr lang="ru-RU" sz="4000" b="1" dirty="0" smtClean="0"/>
            </a:br>
            <a:r>
              <a:rPr lang="ru-RU" sz="4000" b="1" dirty="0" smtClean="0"/>
              <a:t>Щоб для України дав щасливу долю. (долю дав)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802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І в цьому незбагненному єднанні </a:t>
            </a:r>
            <a:br>
              <a:rPr lang="ru-RU" sz="4000" b="1" dirty="0" smtClean="0"/>
            </a:br>
            <a:r>
              <a:rPr lang="ru-RU" sz="4000" b="1" dirty="0" smtClean="0"/>
              <a:t>Для всіх хай буде істина проста </a:t>
            </a:r>
            <a:br>
              <a:rPr lang="ru-RU" sz="4000" b="1" dirty="0" smtClean="0"/>
            </a:br>
            <a:r>
              <a:rPr lang="ru-RU" sz="4000" b="1" dirty="0" smtClean="0"/>
              <a:t>Останній час це буде не останній </a:t>
            </a:r>
            <a:br>
              <a:rPr lang="ru-RU" sz="4000" b="1" dirty="0" smtClean="0"/>
            </a:br>
            <a:r>
              <a:rPr lang="ru-RU" sz="4000" b="1" dirty="0" smtClean="0"/>
              <a:t>Для того хто повірив у Христа.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1028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Помолюся тихо словом нелукавим, </a:t>
            </a:r>
            <a:br>
              <a:rPr lang="ru-RU" sz="4000" b="1" dirty="0" smtClean="0"/>
            </a:br>
            <a:r>
              <a:rPr lang="ru-RU" sz="4000" b="1" dirty="0" smtClean="0"/>
              <a:t>Щоб по світу лихо більше не блукало. </a:t>
            </a:r>
            <a:br>
              <a:rPr lang="ru-RU" sz="4000" b="1" dirty="0" smtClean="0"/>
            </a:br>
            <a:r>
              <a:rPr lang="ru-RU" sz="4000" b="1" dirty="0" smtClean="0"/>
              <a:t>Стану на коліна до Христа промовлю, </a:t>
            </a:r>
            <a:br>
              <a:rPr lang="ru-RU" sz="4000" b="1" dirty="0" smtClean="0"/>
            </a:br>
            <a:r>
              <a:rPr lang="ru-RU" sz="4000" b="1" dirty="0" smtClean="0"/>
              <a:t>Щоб для України дав щасливу долю. (долю дав)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770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endParaRPr lang="uk-UA" sz="4000" b="1" dirty="0"/>
          </a:p>
          <a:p>
            <a:pPr marL="0" indent="0">
              <a:buNone/>
            </a:pPr>
            <a:r>
              <a:rPr lang="uk-UA" sz="4000" b="1" dirty="0" smtClean="0"/>
              <a:t>Отож благаю Божим милосердям</a:t>
            </a:r>
          </a:p>
          <a:p>
            <a:pPr marL="0" indent="0">
              <a:buNone/>
            </a:pPr>
            <a:r>
              <a:rPr lang="uk-UA" sz="4000" b="1" dirty="0" smtClean="0"/>
              <a:t>Приходьте люди всі до каяття.</a:t>
            </a:r>
          </a:p>
          <a:p>
            <a:pPr marL="0" indent="0">
              <a:buNone/>
            </a:pPr>
            <a:r>
              <a:rPr lang="uk-UA" sz="4000" b="1" dirty="0" smtClean="0"/>
              <a:t>І в благодаті істини Господній</a:t>
            </a:r>
          </a:p>
          <a:p>
            <a:pPr marL="0" indent="0">
              <a:buNone/>
            </a:pPr>
            <a:r>
              <a:rPr lang="uk-UA" sz="4000" b="1" dirty="0" smtClean="0"/>
              <a:t>Просвітиться усе ваше життя.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528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 algn="r">
              <a:buNone/>
            </a:pPr>
            <a:r>
              <a:rPr lang="ru-RU" sz="4000" b="1" dirty="0" smtClean="0"/>
              <a:t>Помолюся тихо словом нелукавим, </a:t>
            </a:r>
            <a:br>
              <a:rPr lang="ru-RU" sz="4000" b="1" dirty="0" smtClean="0"/>
            </a:br>
            <a:r>
              <a:rPr lang="ru-RU" sz="4000" b="1" dirty="0" smtClean="0"/>
              <a:t>Щоб по світу лихо більше не блукало. </a:t>
            </a:r>
            <a:br>
              <a:rPr lang="ru-RU" sz="4000" b="1" dirty="0" smtClean="0"/>
            </a:br>
            <a:r>
              <a:rPr lang="ru-RU" sz="4000" b="1" dirty="0" smtClean="0"/>
              <a:t>Стану на коліна до Христа промовлю, </a:t>
            </a:r>
            <a:br>
              <a:rPr lang="ru-RU" sz="4000" b="1" dirty="0" smtClean="0"/>
            </a:br>
            <a:r>
              <a:rPr lang="ru-RU" sz="4000" b="1" dirty="0" smtClean="0"/>
              <a:t>Щоб для України дав щасливу долю.</a:t>
            </a:r>
            <a:r>
              <a:rPr lang="en-US" sz="4000" b="1" dirty="0" smtClean="0"/>
              <a:t> </a:t>
            </a:r>
            <a:r>
              <a:rPr lang="uk-UA" sz="4000" b="1" dirty="0" smtClean="0"/>
              <a:t>(долю дав.)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548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46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2015-02-08T16:46:49Z</dcterms:created>
  <dcterms:modified xsi:type="dcterms:W3CDTF">2015-02-08T16:57:34Z</dcterms:modified>
</cp:coreProperties>
</file>