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129355-6359-4EC3-9A6E-A03446BF796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C04AEA-B798-421C-A232-F2DE82ACB7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Дні минають швидко, мов на крилах,</a:t>
            </a:r>
          </a:p>
          <a:p>
            <a:pPr algn="ctr">
              <a:buNone/>
            </a:pPr>
            <a:r>
              <a:rPr lang="ru-RU" sz="4400" dirty="0" smtClean="0"/>
              <a:t>З днями пролетить життя,</a:t>
            </a:r>
          </a:p>
          <a:p>
            <a:pPr algn="ctr">
              <a:buNone/>
            </a:pPr>
            <a:r>
              <a:rPr lang="ru-RU" sz="4400" dirty="0" smtClean="0"/>
              <a:t>I свої розправивши вітрила,</a:t>
            </a:r>
          </a:p>
          <a:p>
            <a:pPr algn="ctr">
              <a:buNone/>
            </a:pPr>
            <a:r>
              <a:rPr lang="ru-RU" sz="4400" dirty="0" smtClean="0"/>
              <a:t>Відлетить у майбуття.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Поки угорі синіє небо,</a:t>
            </a:r>
          </a:p>
          <a:p>
            <a:pPr algn="ctr">
              <a:buNone/>
            </a:pPr>
            <a:r>
              <a:rPr lang="ru-RU" sz="4400" dirty="0" smtClean="0"/>
              <a:t>Квітнуть молоді літа;</a:t>
            </a:r>
          </a:p>
          <a:p>
            <a:pPr algn="ctr">
              <a:buNone/>
            </a:pPr>
            <a:r>
              <a:rPr lang="ru-RU" sz="4400" dirty="0" smtClean="0"/>
              <a:t>Часу марно гаяти не треба,</a:t>
            </a:r>
          </a:p>
          <a:p>
            <a:pPr algn="ctr">
              <a:buNone/>
            </a:pPr>
            <a:r>
              <a:rPr lang="ru-RU" sz="4400" dirty="0" smtClean="0"/>
              <a:t>Вічність часу не верта.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Обіб’ють дощі зелене листя,</a:t>
            </a:r>
          </a:p>
          <a:p>
            <a:pPr algn="ctr">
              <a:buNone/>
            </a:pPr>
            <a:r>
              <a:rPr lang="ru-RU" sz="4400" dirty="0" smtClean="0"/>
              <a:t>Відкурличуть журавлі.</a:t>
            </a:r>
          </a:p>
          <a:p>
            <a:pPr algn="ctr">
              <a:buNone/>
            </a:pPr>
            <a:r>
              <a:rPr lang="ru-RU" sz="4400" dirty="0" smtClean="0"/>
              <a:t>Відлунає пісня урочиста,</a:t>
            </a:r>
          </a:p>
          <a:p>
            <a:pPr algn="ctr">
              <a:buNone/>
            </a:pPr>
            <a:r>
              <a:rPr lang="ru-RU" sz="4400" dirty="0" smtClean="0"/>
              <a:t>Змовкне у вечірній млі.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Не марнуй же, юність, днів найкращих,</a:t>
            </a:r>
          </a:p>
          <a:p>
            <a:pPr algn="ctr">
              <a:buNone/>
            </a:pPr>
            <a:r>
              <a:rPr lang="ru-RU" sz="4400" dirty="0" smtClean="0"/>
              <a:t>Бо з усіх життєвих втрат,</a:t>
            </a:r>
          </a:p>
          <a:p>
            <a:pPr algn="ctr">
              <a:buNone/>
            </a:pPr>
            <a:r>
              <a:rPr lang="ru-RU" sz="4400" dirty="0"/>
              <a:t>Т</a:t>
            </a:r>
            <a:r>
              <a:rPr lang="ru-RU" sz="4400" dirty="0" smtClean="0"/>
              <a:t>рата часу – сама є найтяжча, –</a:t>
            </a:r>
          </a:p>
          <a:p>
            <a:pPr algn="ctr">
              <a:buNone/>
            </a:pPr>
            <a:r>
              <a:rPr lang="ru-RU" sz="4400" dirty="0" smtClean="0"/>
              <a:t>Час – це найдорожчий скарб.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Ти життя, святий дарунок неба,</a:t>
            </a:r>
          </a:p>
          <a:p>
            <a:pPr algn="ctr">
              <a:buNone/>
            </a:pPr>
            <a:r>
              <a:rPr lang="ru-RU" sz="4400" dirty="0" smtClean="0"/>
              <a:t>Принеси до ніг Христа.</a:t>
            </a:r>
          </a:p>
          <a:p>
            <a:pPr algn="ctr">
              <a:buNone/>
            </a:pPr>
            <a:r>
              <a:rPr lang="ru-RU" sz="4400" dirty="0" smtClean="0"/>
              <a:t>Часу марно гаяти не треба,</a:t>
            </a:r>
          </a:p>
          <a:p>
            <a:pPr algn="ctr">
              <a:buNone/>
            </a:pPr>
            <a:r>
              <a:rPr lang="ru-RU" sz="4400" dirty="0" smtClean="0"/>
              <a:t>Вічність часу не верта.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А літа пливуть немов на крилах,</a:t>
            </a:r>
          </a:p>
          <a:p>
            <a:pPr algn="ctr">
              <a:buNone/>
            </a:pPr>
            <a:r>
              <a:rPr lang="ru-RU" sz="4400" dirty="0" smtClean="0"/>
              <a:t>З ними пролетить життя.</a:t>
            </a:r>
          </a:p>
          <a:p>
            <a:pPr algn="ctr">
              <a:buNone/>
            </a:pPr>
            <a:r>
              <a:rPr lang="ru-RU" sz="4400" dirty="0" smtClean="0"/>
              <a:t>Юність, направляй свої вітрила</a:t>
            </a:r>
          </a:p>
          <a:p>
            <a:pPr algn="ctr">
              <a:buNone/>
            </a:pPr>
            <a:r>
              <a:rPr lang="ru-RU" sz="4400" dirty="0" smtClean="0"/>
              <a:t>У щасливе майбуття. /2р.</a:t>
            </a:r>
          </a:p>
          <a:p>
            <a:pPr algn="ctr">
              <a:buNone/>
            </a:pPr>
            <a:r>
              <a:rPr lang="ru-RU" sz="4400" dirty="0" smtClean="0"/>
              <a:t>*****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136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2016-12-30T05:16:42Z</dcterms:created>
  <dcterms:modified xsi:type="dcterms:W3CDTF">2016-12-30T05:26:12Z</dcterms:modified>
</cp:coreProperties>
</file>