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FB940E-0F96-4D6A-BD95-D38A0E34276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609E2D-7A91-4420-A30F-60DBA14C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smtClean="0"/>
          </a:p>
          <a:p>
            <a:pPr marL="0" indent="0" algn="ctr">
              <a:buNone/>
            </a:pPr>
            <a:r>
              <a:rPr lang="ru-RU" sz="5400" b="1" smtClean="0"/>
              <a:t>Дни </a:t>
            </a:r>
            <a:r>
              <a:rPr lang="ru-RU" sz="5400" b="1" dirty="0" smtClean="0"/>
              <a:t>уходят, уходят года, словно в почву сухую вода. Три – четыре десятка лет, и от юности только след. </a:t>
            </a:r>
          </a:p>
          <a:p>
            <a:pPr marL="0" indent="0" algn="ctr">
              <a:buNone/>
            </a:pPr>
            <a:r>
              <a:rPr lang="ru-RU" sz="5400" b="1" dirty="0" smtClean="0"/>
              <a:t>Бог зовет нас туда. А пока...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54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629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Тают дни, словно к полудню тень</a:t>
            </a:r>
          </a:p>
          <a:p>
            <a:pPr marL="0" indent="0" algn="r">
              <a:buNone/>
            </a:pPr>
            <a:r>
              <a:rPr lang="ru-RU" sz="4000" b="1" i="1" dirty="0" smtClean="0"/>
              <a:t>Тают словно тень,</a:t>
            </a:r>
            <a:endParaRPr lang="ru-RU" sz="4000" b="1" i="1" dirty="0"/>
          </a:p>
          <a:p>
            <a:pPr marL="0" indent="0" algn="ctr">
              <a:buNone/>
            </a:pPr>
            <a:r>
              <a:rPr lang="ru-RU" sz="5400" b="1" dirty="0" smtClean="0"/>
              <a:t> </a:t>
            </a:r>
            <a:r>
              <a:rPr lang="ru-RU" sz="4800" b="1" dirty="0" smtClean="0"/>
              <a:t>и на дело святое зовут. </a:t>
            </a:r>
          </a:p>
          <a:p>
            <a:pPr marL="0" indent="0" algn="r">
              <a:buNone/>
            </a:pPr>
            <a:r>
              <a:rPr lang="ru-RU" sz="4000" b="1" i="1" dirty="0" smtClean="0"/>
              <a:t>и зовут, зовут.</a:t>
            </a:r>
            <a:endParaRPr lang="ru-RU" sz="4000" b="1" i="1" dirty="0"/>
          </a:p>
          <a:p>
            <a:pPr marL="0" indent="0" algn="ctr">
              <a:buNone/>
            </a:pPr>
            <a:r>
              <a:rPr lang="ru-RU" sz="4800" b="1" dirty="0" smtClean="0"/>
              <a:t>Слава Богу за прожитый год </a:t>
            </a:r>
          </a:p>
          <a:p>
            <a:pPr marL="0" indent="0" algn="r">
              <a:buNone/>
            </a:pPr>
            <a:r>
              <a:rPr lang="ru-RU" sz="4000" b="1" i="1" dirty="0"/>
              <a:t>с</a:t>
            </a:r>
            <a:r>
              <a:rPr lang="ru-RU" sz="4000" b="1" i="1" dirty="0" smtClean="0"/>
              <a:t>лава Богу за год</a:t>
            </a:r>
            <a:endParaRPr lang="ru-RU" sz="4000" b="1" i="1" dirty="0"/>
          </a:p>
          <a:p>
            <a:pPr marL="0" indent="0" algn="ctr">
              <a:buNone/>
            </a:pPr>
            <a:r>
              <a:rPr lang="ru-RU" sz="4800" b="1" dirty="0" smtClean="0"/>
              <a:t>и свершенный с усердием труд, Слава Богу!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7070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/>
              <a:t>Тают дни, словно к полудню тень</a:t>
            </a:r>
          </a:p>
          <a:p>
            <a:pPr marL="0" indent="0" algn="r">
              <a:buNone/>
            </a:pPr>
            <a:r>
              <a:rPr lang="ru-RU" sz="4000" b="1" i="1" dirty="0" smtClean="0"/>
              <a:t>Тают словно тень,</a:t>
            </a:r>
          </a:p>
          <a:p>
            <a:pPr marL="0" indent="0" algn="ctr">
              <a:buNone/>
            </a:pPr>
            <a:r>
              <a:rPr lang="ru-RU" sz="4800" b="1" dirty="0" smtClean="0"/>
              <a:t> и на дело святое зовут. </a:t>
            </a:r>
          </a:p>
          <a:p>
            <a:pPr marL="0" indent="0" algn="r">
              <a:buNone/>
            </a:pPr>
            <a:r>
              <a:rPr lang="ru-RU" sz="4000" b="1" i="1" dirty="0" smtClean="0"/>
              <a:t>и зовут, зовут.</a:t>
            </a:r>
          </a:p>
          <a:p>
            <a:pPr marL="0" indent="0" algn="ctr">
              <a:buNone/>
            </a:pPr>
            <a:r>
              <a:rPr lang="ru-RU" sz="4800" b="1" dirty="0" smtClean="0"/>
              <a:t>Слава Богу за прожитый год </a:t>
            </a:r>
          </a:p>
          <a:p>
            <a:pPr marL="0" indent="0" algn="r">
              <a:buNone/>
            </a:pPr>
            <a:r>
              <a:rPr lang="ru-RU" sz="4000" b="1" i="1" dirty="0"/>
              <a:t>с</a:t>
            </a:r>
            <a:r>
              <a:rPr lang="ru-RU" sz="4000" b="1" i="1" dirty="0" smtClean="0"/>
              <a:t>лава Богу за год</a:t>
            </a:r>
          </a:p>
          <a:p>
            <a:pPr marL="0" indent="0" algn="ctr">
              <a:buNone/>
            </a:pPr>
            <a:r>
              <a:rPr lang="ru-RU" sz="4800" b="1" dirty="0" smtClean="0"/>
              <a:t>и свершенный с усердием труд!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80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/>
              <a:t>Ну и пусть себе годы идут. Уточнили мы в небо маршрут, в те края, где плывут века, словно лёгкие облака. </a:t>
            </a:r>
          </a:p>
          <a:p>
            <a:pPr marL="0" indent="0" algn="ctr">
              <a:buNone/>
            </a:pPr>
            <a:r>
              <a:rPr lang="ru-RU" sz="5400" b="1" dirty="0" smtClean="0"/>
              <a:t>Бог зовет нас туда. А пока...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64938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/>
              <a:t>Тают дни, словно к полудню тень</a:t>
            </a:r>
          </a:p>
          <a:p>
            <a:pPr marL="0" indent="0" algn="r">
              <a:buNone/>
            </a:pPr>
            <a:r>
              <a:rPr lang="ru-RU" sz="4000" b="1" i="1" dirty="0" smtClean="0"/>
              <a:t>Тают словно тень,</a:t>
            </a:r>
          </a:p>
          <a:p>
            <a:pPr marL="0" indent="0" algn="ctr">
              <a:buNone/>
            </a:pPr>
            <a:r>
              <a:rPr lang="ru-RU" sz="4800" b="1" dirty="0" smtClean="0"/>
              <a:t> и на дело святое зовут. </a:t>
            </a:r>
          </a:p>
          <a:p>
            <a:pPr marL="0" indent="0" algn="r">
              <a:buNone/>
            </a:pPr>
            <a:r>
              <a:rPr lang="ru-RU" sz="4000" b="1" i="1" dirty="0" smtClean="0"/>
              <a:t>и зовут, зовут.</a:t>
            </a:r>
          </a:p>
          <a:p>
            <a:pPr marL="0" indent="0" algn="ctr">
              <a:buNone/>
            </a:pPr>
            <a:r>
              <a:rPr lang="ru-RU" sz="4800" b="1" dirty="0" smtClean="0"/>
              <a:t>Слава Богу за прожитый год </a:t>
            </a:r>
          </a:p>
          <a:p>
            <a:pPr marL="0" indent="0" algn="r">
              <a:buNone/>
            </a:pPr>
            <a:r>
              <a:rPr lang="ru-RU" sz="4000" b="1" i="1" dirty="0" smtClean="0"/>
              <a:t>слава Богу за год</a:t>
            </a:r>
          </a:p>
          <a:p>
            <a:pPr marL="0" indent="0" algn="ctr">
              <a:buNone/>
            </a:pPr>
            <a:r>
              <a:rPr lang="ru-RU" sz="4800" b="1" dirty="0" smtClean="0"/>
              <a:t>и свершенный с усердием труд, Слава Богу!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74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/>
              <a:t>Тают дни, словно к полудню тень</a:t>
            </a:r>
          </a:p>
          <a:p>
            <a:pPr marL="0" indent="0" algn="r">
              <a:buNone/>
            </a:pPr>
            <a:r>
              <a:rPr lang="ru-RU" sz="4000" b="1" i="1" dirty="0" smtClean="0"/>
              <a:t>Тают словно тень,</a:t>
            </a:r>
          </a:p>
          <a:p>
            <a:pPr marL="0" indent="0" algn="ctr">
              <a:buNone/>
            </a:pPr>
            <a:r>
              <a:rPr lang="ru-RU" sz="4800" b="1" dirty="0" smtClean="0"/>
              <a:t> и на дело святое зовут.</a:t>
            </a:r>
            <a:r>
              <a:rPr lang="ru-RU" b="1" dirty="0" smtClean="0"/>
              <a:t> </a:t>
            </a:r>
          </a:p>
          <a:p>
            <a:pPr marL="0" indent="0" algn="r">
              <a:buNone/>
            </a:pPr>
            <a:r>
              <a:rPr lang="ru-RU" sz="4000" b="1" i="1" dirty="0" smtClean="0"/>
              <a:t>и зовут, зовут.</a:t>
            </a:r>
          </a:p>
          <a:p>
            <a:pPr marL="0" indent="0" algn="ctr">
              <a:buNone/>
            </a:pPr>
            <a:r>
              <a:rPr lang="ru-RU" sz="4800" b="1" dirty="0" smtClean="0"/>
              <a:t>Слава Богу за прожитый год </a:t>
            </a:r>
          </a:p>
          <a:p>
            <a:pPr marL="0" indent="0" algn="r">
              <a:buNone/>
            </a:pPr>
            <a:r>
              <a:rPr lang="ru-RU" sz="4000" b="1" i="1" dirty="0" smtClean="0"/>
              <a:t>слава Богу за год</a:t>
            </a:r>
          </a:p>
          <a:p>
            <a:pPr marL="0" indent="0" algn="ctr">
              <a:buNone/>
            </a:pPr>
            <a:r>
              <a:rPr lang="ru-RU" sz="4800" b="1" dirty="0" smtClean="0"/>
              <a:t>и свершенный с усердием труд! *****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61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224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2013-12-30T06:35:49Z</dcterms:created>
  <dcterms:modified xsi:type="dcterms:W3CDTF">2018-04-08T07:56:21Z</dcterms:modified>
</cp:coreProperties>
</file>