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E552-56BF-4E5F-AA9C-F3FB06AE3BC5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7918-6180-4BD0-BC57-325AA0473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E552-56BF-4E5F-AA9C-F3FB06AE3BC5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7918-6180-4BD0-BC57-325AA0473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E552-56BF-4E5F-AA9C-F3FB06AE3BC5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7918-6180-4BD0-BC57-325AA0473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E552-56BF-4E5F-AA9C-F3FB06AE3BC5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7918-6180-4BD0-BC57-325AA0473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E552-56BF-4E5F-AA9C-F3FB06AE3BC5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7918-6180-4BD0-BC57-325AA0473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E552-56BF-4E5F-AA9C-F3FB06AE3BC5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7918-6180-4BD0-BC57-325AA0473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E552-56BF-4E5F-AA9C-F3FB06AE3BC5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7918-6180-4BD0-BC57-325AA0473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E552-56BF-4E5F-AA9C-F3FB06AE3BC5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7918-6180-4BD0-BC57-325AA0473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E552-56BF-4E5F-AA9C-F3FB06AE3BC5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7918-6180-4BD0-BC57-325AA0473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E552-56BF-4E5F-AA9C-F3FB06AE3BC5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7918-6180-4BD0-BC57-325AA0473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E552-56BF-4E5F-AA9C-F3FB06AE3BC5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7918-6180-4BD0-BC57-325AA0473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3E552-56BF-4E5F-AA9C-F3FB06AE3BC5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37918-6180-4BD0-BC57-325AA0473F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en-US" sz="4400" b="1" dirty="0" smtClean="0"/>
              <a:t>1.</a:t>
            </a:r>
            <a:r>
              <a:rPr lang="ru-RU" sz="4400" b="1" dirty="0" smtClean="0"/>
              <a:t>Дивное </a:t>
            </a:r>
            <a:r>
              <a:rPr lang="ru-RU" sz="4400" b="1" dirty="0"/>
              <a:t>утро, славный рассвет,</a:t>
            </a:r>
            <a:br>
              <a:rPr lang="ru-RU" sz="4400" b="1" dirty="0"/>
            </a:br>
            <a:r>
              <a:rPr lang="ru-RU" sz="4400" b="1" dirty="0"/>
              <a:t>К нам надежда пришла в Иерусалим!</a:t>
            </a:r>
            <a:br>
              <a:rPr lang="ru-RU" sz="4400" b="1" dirty="0"/>
            </a:br>
            <a:r>
              <a:rPr lang="ru-RU" sz="4400" b="1" dirty="0"/>
              <a:t>Сложены платья, гроб опустел,</a:t>
            </a:r>
            <a:br>
              <a:rPr lang="ru-RU" sz="4400" b="1" dirty="0"/>
            </a:br>
            <a:r>
              <a:rPr lang="ru-RU" sz="4400" b="1" dirty="0"/>
              <a:t>С неба Ангел сообщил, что воскрес Иисус!</a:t>
            </a:r>
            <a:endParaRPr lang="en-US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ru-RU" sz="4400" b="1" dirty="0" smtClean="0"/>
              <a:t>Спасенья </a:t>
            </a:r>
            <a:r>
              <a:rPr lang="ru-RU" sz="4400" b="1" dirty="0"/>
              <a:t>Божий план,</a:t>
            </a:r>
            <a:br>
              <a:rPr lang="ru-RU" sz="4400" b="1" dirty="0"/>
            </a:br>
            <a:r>
              <a:rPr lang="ru-RU" sz="4400" b="1" dirty="0"/>
              <a:t>Дар любви, путь страданий и жертвы,</a:t>
            </a:r>
            <a:br>
              <a:rPr lang="ru-RU" sz="4400" b="1" dirty="0"/>
            </a:br>
            <a:r>
              <a:rPr lang="ru-RU" sz="4400" b="1" dirty="0"/>
              <a:t>Свершился во Христе!</a:t>
            </a:r>
            <a:br>
              <a:rPr lang="ru-RU" sz="4400" b="1" dirty="0"/>
            </a:br>
            <a:r>
              <a:rPr lang="ru-RU" sz="4400" b="1" dirty="0"/>
              <a:t>Он живет, ведь из мертвых Он воскрес!</a:t>
            </a:r>
            <a:endParaRPr lang="en-US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ru-RU" sz="4400" b="1" dirty="0" smtClean="0"/>
              <a:t>2.Плачет </a:t>
            </a:r>
            <a:r>
              <a:rPr lang="ru-RU" sz="4400" b="1" dirty="0"/>
              <a:t>Мария: “Где мой Господь?”</a:t>
            </a:r>
            <a:br>
              <a:rPr lang="ru-RU" sz="4400" b="1" dirty="0"/>
            </a:br>
            <a:r>
              <a:rPr lang="ru-RU" sz="4400" b="1" dirty="0"/>
              <a:t>В скорби смотрит Мария на гроб пустой.</a:t>
            </a:r>
            <a:br>
              <a:rPr lang="ru-RU" sz="4400" b="1" dirty="0"/>
            </a:br>
            <a:r>
              <a:rPr lang="ru-RU" sz="4400" b="1" dirty="0"/>
              <a:t>Голос вдруг слышит, зовущий ее,</a:t>
            </a:r>
            <a:br>
              <a:rPr lang="ru-RU" sz="4400" b="1" dirty="0"/>
            </a:br>
            <a:r>
              <a:rPr lang="ru-RU" sz="4400" b="1" dirty="0"/>
              <a:t>“Это Он! Он воскрес, мой Господь живой!”</a:t>
            </a:r>
            <a:endParaRPr lang="en-US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ru-RU" sz="4400" b="1" dirty="0" smtClean="0"/>
              <a:t>И </a:t>
            </a:r>
            <a:r>
              <a:rPr lang="ru-RU" sz="4400" b="1" dirty="0"/>
              <a:t>этот вечный глас</a:t>
            </a:r>
            <a:br>
              <a:rPr lang="ru-RU" sz="4400" b="1" dirty="0"/>
            </a:br>
            <a:r>
              <a:rPr lang="ru-RU" sz="4400" b="1" dirty="0"/>
              <a:t>Дарит жизнь, свет надежды и мира.</a:t>
            </a:r>
            <a:br>
              <a:rPr lang="ru-RU" sz="4400" b="1" dirty="0"/>
            </a:br>
            <a:r>
              <a:rPr lang="ru-RU" sz="4400" b="1" dirty="0"/>
              <a:t>Пребудет с нами он;</a:t>
            </a:r>
            <a:br>
              <a:rPr lang="ru-RU" sz="4400" b="1" dirty="0"/>
            </a:br>
            <a:r>
              <a:rPr lang="ru-RU" sz="4400" b="1" dirty="0"/>
              <a:t>Он живет, ведь из мертвых Он воскрес!</a:t>
            </a:r>
            <a:endParaRPr lang="en-US" sz="4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ru-RU" sz="4400" b="1" dirty="0" smtClean="0"/>
              <a:t>3.С </a:t>
            </a:r>
            <a:r>
              <a:rPr lang="ru-RU" sz="4400" b="1" dirty="0"/>
              <a:t>Богом единый, вечный Господь,</a:t>
            </a:r>
            <a:br>
              <a:rPr lang="ru-RU" sz="4400" b="1" dirty="0"/>
            </a:br>
            <a:r>
              <a:rPr lang="ru-RU" sz="4400" b="1" dirty="0"/>
              <a:t>Через Духа Он дарит уверенность.</a:t>
            </a:r>
            <a:br>
              <a:rPr lang="ru-RU" sz="4400" b="1" dirty="0"/>
            </a:br>
            <a:r>
              <a:rPr lang="ru-RU" sz="4400" b="1" dirty="0"/>
              <a:t>Славой и честью, вечной хвалой</a:t>
            </a:r>
            <a:br>
              <a:rPr lang="ru-RU" sz="4400" b="1" dirty="0"/>
            </a:br>
            <a:r>
              <a:rPr lang="ru-RU" sz="4400" b="1" dirty="0"/>
              <a:t>Он увенчан навек Божьей властью.</a:t>
            </a:r>
            <a:endParaRPr lang="en-US" sz="4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ru-RU" sz="4400" b="1" dirty="0" smtClean="0"/>
              <a:t>И </a:t>
            </a:r>
            <a:r>
              <a:rPr lang="ru-RU" sz="4400" b="1" dirty="0"/>
              <a:t>мы воскресли с Ним,</a:t>
            </a:r>
            <a:br>
              <a:rPr lang="ru-RU" sz="4400" b="1" dirty="0"/>
            </a:br>
            <a:r>
              <a:rPr lang="ru-RU" sz="4400" b="1" dirty="0"/>
              <a:t>Смерть мертва, и любовь со Христом победила!</a:t>
            </a:r>
            <a:br>
              <a:rPr lang="ru-RU" sz="4400" b="1" dirty="0"/>
            </a:br>
            <a:r>
              <a:rPr lang="ru-RU" sz="4400" b="1" dirty="0"/>
              <a:t>С Ним будем вечно жить,</a:t>
            </a:r>
            <a:br>
              <a:rPr lang="ru-RU" sz="4400" b="1" dirty="0"/>
            </a:br>
            <a:r>
              <a:rPr lang="ru-RU" sz="4400" b="1" dirty="0"/>
              <a:t>Он живет, ведь из мертвых Он воскрес</a:t>
            </a:r>
            <a:r>
              <a:rPr lang="ru-RU" sz="4400" b="1" dirty="0" smtClean="0"/>
              <a:t>!</a:t>
            </a:r>
            <a:endParaRPr lang="en-US" sz="4400" b="1" dirty="0" smtClean="0"/>
          </a:p>
          <a:p>
            <a:pPr algn="ctr">
              <a:buNone/>
            </a:pPr>
            <a:r>
              <a:rPr lang="en-US" sz="4400" b="1" dirty="0" smtClean="0"/>
              <a:t>*****</a:t>
            </a:r>
            <a:endParaRPr lang="en-US" sz="4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1</cp:revision>
  <dcterms:created xsi:type="dcterms:W3CDTF">2017-04-23T23:09:53Z</dcterms:created>
  <dcterms:modified xsi:type="dcterms:W3CDTF">2017-04-23T23:17:05Z</dcterms:modified>
</cp:coreProperties>
</file>