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BF3C-9C53-4B98-A968-296BF89D56FE}" type="datetimeFigureOut">
              <a:rPr lang="en-US" smtClean="0"/>
              <a:t>12/18/2016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6A7C-EA4E-4EF2-9612-D96B2B3701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219200"/>
            <a:ext cx="57150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>
                <a:solidFill>
                  <a:schemeClr val="bg1"/>
                </a:solidFill>
              </a:rPr>
              <a:t>Дивная новина </a:t>
            </a:r>
            <a:r>
              <a:rPr lang="ru-RU" sz="4400" dirty="0" smtClean="0">
                <a:solidFill>
                  <a:schemeClr val="bg1"/>
                </a:solidFill>
              </a:rPr>
              <a:t>-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Нині </a:t>
            </a:r>
            <a:r>
              <a:rPr lang="ru-RU" sz="4400" dirty="0">
                <a:solidFill>
                  <a:schemeClr val="bg1"/>
                </a:solidFill>
              </a:rPr>
              <a:t>Діва Сина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dirty="0">
                <a:solidFill>
                  <a:schemeClr val="bg1"/>
                </a:solidFill>
              </a:rPr>
              <a:t>Породила в Вифлеємі</a:t>
            </a:r>
            <a:r>
              <a:rPr lang="ru-RU" sz="4400" dirty="0" smtClean="0">
                <a:solidFill>
                  <a:schemeClr val="bg1"/>
                </a:solidFill>
              </a:rPr>
              <a:t>,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Марія </a:t>
            </a:r>
            <a:r>
              <a:rPr lang="ru-RU" sz="4400" dirty="0">
                <a:solidFill>
                  <a:schemeClr val="bg1"/>
                </a:solidFill>
              </a:rPr>
              <a:t>єдина.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dirty="0">
                <a:solidFill>
                  <a:schemeClr val="bg1"/>
                </a:solidFill>
              </a:rPr>
              <a:t>Породила в Вифлеємі</a:t>
            </a:r>
            <a:r>
              <a:rPr lang="ru-RU" sz="4400" dirty="0" smtClean="0">
                <a:solidFill>
                  <a:schemeClr val="bg1"/>
                </a:solidFill>
              </a:rPr>
              <a:t>,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Марія </a:t>
            </a:r>
            <a:r>
              <a:rPr lang="ru-RU" sz="4400" dirty="0">
                <a:solidFill>
                  <a:schemeClr val="bg1"/>
                </a:solidFill>
              </a:rPr>
              <a:t>єдина.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>
                <a:solidFill>
                  <a:schemeClr val="bg1"/>
                </a:solidFill>
              </a:rPr>
              <a:t>Не в царських палатах</a:t>
            </a:r>
            <a:r>
              <a:rPr lang="ru-RU" sz="4400" dirty="0" smtClean="0">
                <a:solidFill>
                  <a:schemeClr val="bg1"/>
                </a:solidFill>
              </a:rPr>
              <a:t>,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А </a:t>
            </a:r>
            <a:r>
              <a:rPr lang="ru-RU" sz="4400" dirty="0">
                <a:solidFill>
                  <a:schemeClr val="bg1"/>
                </a:solidFill>
              </a:rPr>
              <a:t>поміж а в убогій хатці.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dirty="0">
                <a:solidFill>
                  <a:schemeClr val="bg1"/>
                </a:solidFill>
              </a:rPr>
              <a:t>У пустині у </a:t>
            </a:r>
            <a:r>
              <a:rPr lang="ru-RU" sz="4400" dirty="0" smtClean="0">
                <a:solidFill>
                  <a:schemeClr val="bg1"/>
                </a:solidFill>
              </a:rPr>
              <a:t>яслині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-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Це </a:t>
            </a:r>
            <a:r>
              <a:rPr lang="ru-RU" sz="4400" dirty="0">
                <a:solidFill>
                  <a:schemeClr val="bg1"/>
                </a:solidFill>
              </a:rPr>
              <a:t>всім треба знати.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sz="4400" dirty="0">
                <a:solidFill>
                  <a:schemeClr val="bg1"/>
                </a:solidFill>
              </a:rPr>
              <a:t>У пустині у </a:t>
            </a:r>
            <a:r>
              <a:rPr lang="ru-RU" sz="4400" dirty="0" smtClean="0">
                <a:solidFill>
                  <a:schemeClr val="bg1"/>
                </a:solidFill>
              </a:rPr>
              <a:t>яслині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-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Це </a:t>
            </a:r>
            <a:r>
              <a:rPr lang="ru-RU" sz="4400" dirty="0">
                <a:solidFill>
                  <a:schemeClr val="bg1"/>
                </a:solidFill>
              </a:rPr>
              <a:t>всім треба знати.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>
                <a:solidFill>
                  <a:schemeClr val="bg1"/>
                </a:solidFill>
              </a:rPr>
              <a:t>На руках тримає</a:t>
            </a:r>
            <a:r>
              <a:rPr lang="ru-RU" sz="4400" dirty="0" smtClean="0">
                <a:solidFill>
                  <a:schemeClr val="bg1"/>
                </a:solidFill>
              </a:rPr>
              <a:t>,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І </a:t>
            </a:r>
            <a:r>
              <a:rPr lang="ru-RU" sz="4400" dirty="0">
                <a:solidFill>
                  <a:schemeClr val="bg1"/>
                </a:solidFill>
              </a:rPr>
              <a:t>йому співає.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Всемогутнім Создателем Його називає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uk-UA" sz="4400" dirty="0">
                <a:solidFill>
                  <a:schemeClr val="bg1"/>
                </a:solidFill>
              </a:rPr>
              <a:t>Всемогутнім Создателем Його називає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</cp:revision>
  <dcterms:created xsi:type="dcterms:W3CDTF">2016-12-19T00:05:38Z</dcterms:created>
  <dcterms:modified xsi:type="dcterms:W3CDTF">2016-12-19T00:11:33Z</dcterms:modified>
</cp:coreProperties>
</file>