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11F9-65EA-480A-A5E1-80FE820CE1E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F1D0-6F1C-4DB6-B807-9B3B298562E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11F9-65EA-480A-A5E1-80FE820CE1E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F1D0-6F1C-4DB6-B807-9B3B29856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11F9-65EA-480A-A5E1-80FE820CE1E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F1D0-6F1C-4DB6-B807-9B3B29856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11F9-65EA-480A-A5E1-80FE820CE1E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F1D0-6F1C-4DB6-B807-9B3B298562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11F9-65EA-480A-A5E1-80FE820CE1E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F1D0-6F1C-4DB6-B807-9B3B29856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11F9-65EA-480A-A5E1-80FE820CE1E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F1D0-6F1C-4DB6-B807-9B3B29856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11F9-65EA-480A-A5E1-80FE820CE1E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F1D0-6F1C-4DB6-B807-9B3B29856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11F9-65EA-480A-A5E1-80FE820CE1E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F1D0-6F1C-4DB6-B807-9B3B29856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11F9-65EA-480A-A5E1-80FE820CE1E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F1D0-6F1C-4DB6-B807-9B3B29856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11F9-65EA-480A-A5E1-80FE820CE1E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F1D0-6F1C-4DB6-B807-9B3B29856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11F9-65EA-480A-A5E1-80FE820CE1E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F1D0-6F1C-4DB6-B807-9B3B29856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A3511F9-65EA-480A-A5E1-80FE820CE1E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B74F1D0-6F1C-4DB6-B807-9B3B298562E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1. День на схилі догоряє, </a:t>
            </a:r>
          </a:p>
          <a:p>
            <a:pPr marL="0" indent="0" algn="ctr">
              <a:buNone/>
            </a:pPr>
            <a:r>
              <a:rPr lang="uk-UA" sz="5400" b="1" dirty="0" smtClean="0"/>
              <a:t>шлях мій близько до кінця, </a:t>
            </a:r>
          </a:p>
          <a:p>
            <a:pPr marL="0" indent="0" algn="ctr">
              <a:buNone/>
            </a:pPr>
            <a:r>
              <a:rPr lang="uk-UA" sz="5400" b="1" dirty="0" smtClean="0"/>
              <a:t>знаю, скоро день настане, </a:t>
            </a:r>
          </a:p>
          <a:p>
            <a:pPr marL="0" indent="0" algn="ctr">
              <a:buNone/>
            </a:pPr>
            <a:r>
              <a:rPr lang="uk-UA" sz="5400" b="1" dirty="0" smtClean="0"/>
              <a:t>я прийду у дім Отця.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78657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Днів тяжких було доволі, повних жалю і тривог, </a:t>
            </a:r>
          </a:p>
          <a:p>
            <a:pPr marL="0" indent="0" algn="ctr">
              <a:buNone/>
            </a:pPr>
            <a:r>
              <a:rPr lang="uk-UA" sz="5400" b="1" dirty="0" smtClean="0"/>
              <a:t>в небезпеках і в недолі </a:t>
            </a:r>
          </a:p>
          <a:p>
            <a:pPr marL="0" indent="0" algn="ctr">
              <a:buNone/>
            </a:pPr>
            <a:r>
              <a:rPr lang="uk-UA" sz="5400" b="1" dirty="0" smtClean="0"/>
              <a:t>вів завжди мене мій Бог.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73732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2. Я зустрінусь з дорогими </a:t>
            </a:r>
          </a:p>
          <a:p>
            <a:pPr marL="0" indent="0" algn="ctr">
              <a:buNone/>
            </a:pPr>
            <a:r>
              <a:rPr lang="uk-UA" sz="5400" b="1" dirty="0" smtClean="0"/>
              <a:t>у кінці мого життя, </a:t>
            </a:r>
          </a:p>
          <a:p>
            <a:pPr marL="0" indent="0" algn="ctr">
              <a:buNone/>
            </a:pPr>
            <a:r>
              <a:rPr lang="uk-UA" sz="5400" b="1" dirty="0" smtClean="0"/>
              <a:t>тих часів неповторимих </a:t>
            </a:r>
          </a:p>
          <a:p>
            <a:pPr marL="0" indent="0" algn="ctr">
              <a:buNone/>
            </a:pPr>
            <a:r>
              <a:rPr lang="uk-UA" sz="5400" b="1" dirty="0" smtClean="0"/>
              <a:t>для душі чекаю я.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52661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Буде зустріч без розлуки,         де царить весна свята,       </a:t>
            </a:r>
          </a:p>
          <a:p>
            <a:pPr marL="0" indent="0" algn="ctr">
              <a:buNone/>
            </a:pPr>
            <a:r>
              <a:rPr lang="uk-UA" sz="5400" b="1" dirty="0" smtClean="0"/>
              <a:t> там не буде сліз і муки     </a:t>
            </a:r>
          </a:p>
          <a:p>
            <a:pPr marL="0" indent="0" algn="ctr">
              <a:buNone/>
            </a:pPr>
            <a:r>
              <a:rPr lang="uk-UA" sz="5400" b="1" dirty="0"/>
              <a:t> </a:t>
            </a:r>
            <a:r>
              <a:rPr lang="uk-UA" sz="5400" b="1" dirty="0" smtClean="0"/>
              <a:t> в домі вічному Христа.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654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smtClean="0"/>
              <a:t>3. У </a:t>
            </a:r>
            <a:r>
              <a:rPr lang="uk-UA" sz="5400" b="1" dirty="0" smtClean="0"/>
              <a:t>тяжкім випробуванні </a:t>
            </a:r>
          </a:p>
          <a:p>
            <a:pPr marL="0" indent="0" algn="ctr">
              <a:buNone/>
            </a:pPr>
            <a:r>
              <a:rPr lang="uk-UA" sz="5400" b="1" dirty="0" smtClean="0"/>
              <a:t>стала ніжною душа, </a:t>
            </a:r>
          </a:p>
          <a:p>
            <a:pPr marL="0" indent="0" algn="ctr">
              <a:buNone/>
            </a:pPr>
            <a:r>
              <a:rPr lang="uk-UA" sz="5400" b="1" dirty="0" smtClean="0"/>
              <a:t>а в сердечнім покаянні </a:t>
            </a:r>
          </a:p>
          <a:p>
            <a:pPr marL="0" indent="0" algn="ctr">
              <a:buNone/>
            </a:pPr>
            <a:r>
              <a:rPr lang="uk-UA" sz="5400" b="1" dirty="0" smtClean="0"/>
              <a:t>я ще більш люблю Христа.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4672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Сумнів хай не закриває </a:t>
            </a:r>
          </a:p>
          <a:p>
            <a:pPr marL="0" indent="0" algn="ctr">
              <a:buNone/>
            </a:pPr>
            <a:r>
              <a:rPr lang="uk-UA" sz="5400" b="1" dirty="0" smtClean="0"/>
              <a:t>неба ясного блакить, </a:t>
            </a:r>
          </a:p>
          <a:p>
            <a:pPr marL="0" indent="0" algn="ctr">
              <a:buNone/>
            </a:pPr>
            <a:r>
              <a:rPr lang="uk-UA" sz="5400" b="1" dirty="0" smtClean="0"/>
              <a:t>мій Господь мене чекає </a:t>
            </a:r>
          </a:p>
          <a:p>
            <a:pPr marL="0" indent="0" algn="ctr">
              <a:buNone/>
            </a:pPr>
            <a:r>
              <a:rPr lang="uk-UA" sz="5400" b="1" dirty="0" smtClean="0"/>
              <a:t>у раю повіки жить.</a:t>
            </a:r>
          </a:p>
          <a:p>
            <a:pPr marL="0" indent="0" algn="ctr">
              <a:buNone/>
            </a:pPr>
            <a:r>
              <a:rPr lang="uk-UA" sz="5400" b="1" dirty="0" smtClean="0"/>
              <a:t>*****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31069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43</TotalTime>
  <Words>125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2013-12-31T04:06:08Z</dcterms:created>
  <dcterms:modified xsi:type="dcterms:W3CDTF">2013-12-31T04:49:30Z</dcterms:modified>
</cp:coreProperties>
</file>