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Гряде! Гряде Господь наш, гряде! Наблизився вже цей день. </a:t>
            </a: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Вклонись Йому, Він в славі, силі прийде.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Радій, народе, землі, радій і торжествуй, схились в хвалі.</a:t>
            </a:r>
          </a:p>
          <a:p>
            <a:pPr algn="ctr">
              <a:buNone/>
            </a:pPr>
            <a:r>
              <a:rPr lang="uk-UA" sz="4400" b="1" dirty="0" smtClean="0"/>
              <a:t>Гряде Спаситель, радій!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Вирівнюй шляхи круті перед Ним, славу, народе, співай дзвінку.</a:t>
            </a:r>
          </a:p>
          <a:p>
            <a:pPr algn="ctr">
              <a:buNone/>
            </a:pPr>
            <a:r>
              <a:rPr lang="uk-UA" sz="4400" b="1" dirty="0" smtClean="0"/>
              <a:t>З неба Любов нам зійшла, святкуй, співай Месії пісні.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Струя торжества хай охопить світ, душу і кожне серце людське,</a:t>
            </a:r>
          </a:p>
          <a:p>
            <a:pPr algn="ctr">
              <a:buNone/>
            </a:pPr>
            <a:r>
              <a:rPr lang="uk-UA" sz="4400" b="1" dirty="0" smtClean="0"/>
              <a:t>т</a:t>
            </a:r>
            <a:r>
              <a:rPr lang="uk-UA" sz="4400" b="1" dirty="0" smtClean="0"/>
              <a:t>им, хто чекає Христа прихід, готовий шлюбний бенкет.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Алилуя! Алилуя!</a:t>
            </a:r>
          </a:p>
          <a:p>
            <a:pPr algn="ctr">
              <a:buNone/>
            </a:pPr>
            <a:r>
              <a:rPr lang="uk-UA" sz="4400" b="1" dirty="0" smtClean="0"/>
              <a:t>Ждіте і пильнуйте, Цар царів гряде!</a:t>
            </a:r>
          </a:p>
          <a:p>
            <a:pPr algn="ctr">
              <a:buNone/>
            </a:pPr>
            <a:r>
              <a:rPr lang="uk-UA" sz="4400" b="1" dirty="0" smtClean="0"/>
              <a:t>Він у вічну славу вірних всіх введе.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Мир і любов Спасителя Царя, спустяться з небес нам, як вранішня зоря.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Радій! Радій, хвалу віддавай. Радій, хвалу віддавай.</a:t>
            </a:r>
          </a:p>
          <a:p>
            <a:pPr algn="ctr">
              <a:buNone/>
            </a:pPr>
            <a:r>
              <a:rPr lang="uk-UA" sz="4400" b="1" dirty="0" smtClean="0"/>
              <a:t>Радій! </a:t>
            </a:r>
            <a:r>
              <a:rPr lang="uk-UA" sz="4400" b="1" dirty="0" smtClean="0"/>
              <a:t>Радій! Радій! Хвалу віддавай! Радій! Хвалу </a:t>
            </a:r>
            <a:r>
              <a:rPr lang="uk-UA" sz="4400" b="1" dirty="0" smtClean="0"/>
              <a:t>віддавай. 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Радій! Хвалу віддавай. Радій! Радій! Господь вже близько, Господь гряде! </a:t>
            </a:r>
            <a:r>
              <a:rPr lang="uk-UA" sz="4400" b="1" dirty="0" smtClean="0"/>
              <a:t>Гряде </a:t>
            </a:r>
            <a:r>
              <a:rPr lang="uk-UA" sz="4400" b="1" dirty="0" smtClean="0"/>
              <a:t>наш Бог, Цар царів, Гряде!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129</TotalTime>
  <Words>178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14</cp:revision>
  <dcterms:created xsi:type="dcterms:W3CDTF">2017-03-26T06:32:04Z</dcterms:created>
  <dcterms:modified xsi:type="dcterms:W3CDTF">2017-04-07T06:46:15Z</dcterms:modified>
</cp:coreProperties>
</file>