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7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4486-76D8-4F68-83EE-F9A043661E2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2195-CBEA-4305-BF4C-B98C959985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4486-76D8-4F68-83EE-F9A043661E2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2195-CBEA-4305-BF4C-B98C95998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4486-76D8-4F68-83EE-F9A043661E2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2195-CBEA-4305-BF4C-B98C95998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4486-76D8-4F68-83EE-F9A043661E2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2195-CBEA-4305-BF4C-B98C95998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4486-76D8-4F68-83EE-F9A043661E2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79F2195-CBEA-4305-BF4C-B98C95998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4486-76D8-4F68-83EE-F9A043661E2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2195-CBEA-4305-BF4C-B98C95998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4486-76D8-4F68-83EE-F9A043661E2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2195-CBEA-4305-BF4C-B98C95998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4486-76D8-4F68-83EE-F9A043661E2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2195-CBEA-4305-BF4C-B98C95998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4486-76D8-4F68-83EE-F9A043661E2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2195-CBEA-4305-BF4C-B98C95998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4486-76D8-4F68-83EE-F9A043661E2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2195-CBEA-4305-BF4C-B98C95998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A4486-76D8-4F68-83EE-F9A043661E2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F2195-CBEA-4305-BF4C-B98C95998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06A4486-76D8-4F68-83EE-F9A043661E21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79F2195-CBEA-4305-BF4C-B98C95998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smtClean="0"/>
          </a:p>
          <a:p>
            <a:pPr marL="0" indent="0" algn="ctr">
              <a:buNone/>
            </a:pPr>
            <a:r>
              <a:rPr lang="uk-UA" sz="4400" b="1" smtClean="0"/>
              <a:t>Господь </a:t>
            </a:r>
            <a:r>
              <a:rPr lang="uk-UA" sz="4400" b="1" dirty="0" smtClean="0"/>
              <a:t>є мій Пастир – не буду в нужді: на паші зеленій мене Він пасе. </a:t>
            </a:r>
          </a:p>
          <a:p>
            <a:pPr marL="0" indent="0" algn="ctr">
              <a:buNone/>
            </a:pPr>
            <a:r>
              <a:rPr lang="uk-UA" sz="4400" b="1" dirty="0" smtClean="0"/>
              <a:t>// Насичує вдосталь Він душу мою веде до потоків живої води. //2р.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65041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Долиною смерті як буду іти не стану боятись – Ти поміч мені.</a:t>
            </a:r>
          </a:p>
          <a:p>
            <a:pPr marL="0" indent="0" algn="ctr">
              <a:buNone/>
            </a:pPr>
            <a:r>
              <a:rPr lang="uk-UA" sz="4400" b="1" dirty="0" smtClean="0"/>
              <a:t>// Твій жезл і Твій посох потішать мене і мир знайде втомлене серце моє. //2.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6311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Так ласка і милість мій Боже святий зі мною хай будуть в дорогах земних.</a:t>
            </a:r>
          </a:p>
          <a:p>
            <a:pPr marL="0" indent="0" algn="ctr">
              <a:buNone/>
            </a:pPr>
            <a:r>
              <a:rPr lang="uk-UA" sz="4400" b="1" dirty="0" smtClean="0"/>
              <a:t>// Рукою своєю мене зберігай аж доки прийду я в оселі святих. //2р.</a:t>
            </a:r>
          </a:p>
          <a:p>
            <a:pPr marL="0" indent="0" algn="ctr">
              <a:buNone/>
            </a:pPr>
            <a:r>
              <a:rPr lang="uk-UA" sz="4400" b="1" dirty="0" smtClean="0"/>
              <a:t>*****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44656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</TotalTime>
  <Words>95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Slide 1</vt:lpstr>
      <vt:lpstr>Slide 2</vt:lpstr>
      <vt:lpstr>Slide 3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3</cp:revision>
  <dcterms:created xsi:type="dcterms:W3CDTF">2014-06-22T21:33:50Z</dcterms:created>
  <dcterms:modified xsi:type="dcterms:W3CDTF">2018-04-08T07:54:05Z</dcterms:modified>
</cp:coreProperties>
</file>