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E48F5C-D78A-4C53-A117-7E52FD9AD9F4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773D03-935E-49DA-A05B-E9836922A4D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Господь </a:t>
            </a:r>
            <a:r>
              <a:rPr lang="ru-RU" sz="4400" b="1" dirty="0"/>
              <a:t>є добрий Пастир мій,</a:t>
            </a:r>
            <a:br>
              <a:rPr lang="ru-RU" sz="4400" b="1" dirty="0"/>
            </a:br>
            <a:r>
              <a:rPr lang="ru-RU" sz="4400" b="1" dirty="0"/>
              <a:t>І в недостатку я не буду.</a:t>
            </a:r>
            <a:br>
              <a:rPr lang="ru-RU" sz="4400" b="1" dirty="0"/>
            </a:br>
            <a:r>
              <a:rPr lang="ru-RU" sz="4400" b="1" dirty="0"/>
              <a:t>В далекій стороні чужій,</a:t>
            </a:r>
            <a:br>
              <a:rPr lang="ru-RU" sz="4400" b="1" dirty="0"/>
            </a:br>
            <a:r>
              <a:rPr lang="ru-RU" sz="4400" b="1" dirty="0"/>
              <a:t>Мене мій Пастир не забуде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/>
              <a:t>Він душу втомлену мою,</a:t>
            </a:r>
            <a:br>
              <a:rPr lang="ru-RU" sz="4400" b="1" dirty="0"/>
            </a:br>
            <a:r>
              <a:rPr lang="ru-RU" sz="4400" b="1" dirty="0"/>
              <a:t>На тиху воду запровадить.</a:t>
            </a:r>
            <a:br>
              <a:rPr lang="ru-RU" sz="4400" b="1" dirty="0"/>
            </a:br>
            <a:r>
              <a:rPr lang="ru-RU" sz="4400" b="1" dirty="0"/>
              <a:t>З джерел Його я радість п’ю,</a:t>
            </a:r>
            <a:br>
              <a:rPr lang="ru-RU" sz="4400" b="1" dirty="0"/>
            </a:br>
            <a:r>
              <a:rPr lang="ru-RU" sz="4400" b="1" dirty="0"/>
              <a:t>Він поміч моя і відрада.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63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ru-RU" sz="4400" b="1" dirty="0" smtClean="0"/>
              <a:t>Господь </a:t>
            </a:r>
            <a:r>
              <a:rPr lang="ru-RU" sz="4400" b="1" dirty="0"/>
              <a:t>є Пастир мій,</a:t>
            </a:r>
            <a:br>
              <a:rPr lang="ru-RU" sz="4400" b="1" dirty="0"/>
            </a:br>
            <a:r>
              <a:rPr lang="ru-RU" sz="4400" b="1" dirty="0"/>
              <a:t>Господь є Пастир мій,</a:t>
            </a:r>
            <a:br>
              <a:rPr lang="ru-RU" sz="4400" b="1" dirty="0"/>
            </a:br>
            <a:r>
              <a:rPr lang="ru-RU" sz="4400" b="1" dirty="0"/>
              <a:t>Господь є Пастир мій,</a:t>
            </a:r>
            <a:br>
              <a:rPr lang="ru-RU" sz="4400" b="1" dirty="0"/>
            </a:br>
            <a:r>
              <a:rPr lang="ru-RU" sz="4400" b="1" dirty="0"/>
              <a:t>Він поміч моя і відрада.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9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Коли </a:t>
            </a:r>
            <a:r>
              <a:rPr lang="ru-RU" sz="4400" b="1" dirty="0"/>
              <a:t>я навіть і піду</a:t>
            </a:r>
            <a:r>
              <a:rPr lang="ru-RU" sz="4400" b="1" dirty="0" smtClean="0"/>
              <a:t>,</a:t>
            </a:r>
            <a:r>
              <a:rPr lang="en-US" sz="4400" b="1" dirty="0"/>
              <a:t> </a:t>
            </a:r>
            <a:r>
              <a:rPr lang="en-US" sz="4400" b="1" dirty="0" smtClean="0"/>
              <a:t>                                     </a:t>
            </a:r>
            <a:r>
              <a:rPr lang="ru-RU" sz="4400" b="1" dirty="0" smtClean="0"/>
              <a:t> </a:t>
            </a:r>
            <a:r>
              <a:rPr lang="ru-RU" sz="4400" b="1" dirty="0"/>
              <a:t>долиною гріха й відчаю,</a:t>
            </a:r>
            <a:br>
              <a:rPr lang="ru-RU" sz="4400" b="1" dirty="0"/>
            </a:br>
            <a:r>
              <a:rPr lang="ru-RU" sz="4400" b="1" dirty="0"/>
              <a:t>Я впевнена, що не впаду,</a:t>
            </a:r>
            <a:br>
              <a:rPr lang="ru-RU" sz="4400" b="1" dirty="0"/>
            </a:br>
            <a:r>
              <a:rPr lang="ru-RU" sz="4400" b="1" dirty="0"/>
              <a:t>Бо Пастир мій мене тримає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/>
              <a:t>Надія, віра і любов,</a:t>
            </a:r>
            <a:br>
              <a:rPr lang="ru-RU" sz="4400" b="1" dirty="0"/>
            </a:br>
            <a:r>
              <a:rPr lang="ru-RU" sz="4400" b="1" dirty="0"/>
              <a:t>Мене в дорозі проводжають.</a:t>
            </a:r>
            <a:br>
              <a:rPr lang="ru-RU" sz="4400" b="1" dirty="0"/>
            </a:br>
            <a:r>
              <a:rPr lang="ru-RU" sz="4400" b="1" dirty="0"/>
              <a:t>Вони зі мною скрізь ідуть,</a:t>
            </a:r>
            <a:br>
              <a:rPr lang="ru-RU" sz="4400" b="1" dirty="0"/>
            </a:br>
            <a:r>
              <a:rPr lang="ru-RU" sz="4400" b="1" dirty="0"/>
              <a:t>Мені Господь їх посилає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900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ru-RU" sz="4400" b="1" dirty="0" smtClean="0"/>
              <a:t>Господь </a:t>
            </a:r>
            <a:r>
              <a:rPr lang="ru-RU" sz="4400" b="1" dirty="0"/>
              <a:t>є Пастир мій,</a:t>
            </a:r>
            <a:br>
              <a:rPr lang="ru-RU" sz="4400" b="1" dirty="0"/>
            </a:br>
            <a:r>
              <a:rPr lang="ru-RU" sz="4400" b="1" dirty="0"/>
              <a:t>Господь є Пастир мій,</a:t>
            </a:r>
            <a:br>
              <a:rPr lang="ru-RU" sz="4400" b="1" dirty="0"/>
            </a:br>
            <a:r>
              <a:rPr lang="ru-RU" sz="4400" b="1" dirty="0"/>
              <a:t>Господь є Пастир мій,</a:t>
            </a:r>
            <a:br>
              <a:rPr lang="ru-RU" sz="4400" b="1" dirty="0"/>
            </a:br>
            <a:r>
              <a:rPr lang="ru-RU" sz="4400" b="1" dirty="0"/>
              <a:t>Він поміч моя і відрада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816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2014-08-29T05:38:51Z</dcterms:created>
  <dcterms:modified xsi:type="dcterms:W3CDTF">2015-11-01T23:38:15Z</dcterms:modified>
</cp:coreProperties>
</file>