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DC1FE-0927-4900-8204-7E8FC2C5FD6C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B8ED-B649-4DE9-8EF0-195AD630E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ru-RU" sz="4800" b="1" dirty="0" smtClean="0"/>
              <a:t>Господь наш Бог – великий Цар! </a:t>
            </a:r>
            <a:br>
              <a:rPr lang="ru-RU" sz="4800" b="1" dirty="0" smtClean="0"/>
            </a:br>
            <a:r>
              <a:rPr lang="ru-RU" sz="4800" b="1" dirty="0" smtClean="0"/>
              <a:t>Хвала Тобі лунає із сердець! </a:t>
            </a:r>
            <a:br>
              <a:rPr lang="ru-RU" sz="4800" b="1" dirty="0" smtClean="0"/>
            </a:br>
            <a:r>
              <a:rPr lang="ru-RU" sz="4800" b="1" dirty="0" smtClean="0"/>
              <a:t>Ти дав життя, Ти радість дав. </a:t>
            </a:r>
            <a:br>
              <a:rPr lang="ru-RU" sz="4800" b="1" dirty="0" smtClean="0"/>
            </a:br>
            <a:r>
              <a:rPr lang="ru-RU" sz="4800" b="1" dirty="0" smtClean="0"/>
              <a:t>В Тобі вся повнота і смисл ввесь.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ru-RU" sz="4800" b="1" dirty="0" smtClean="0"/>
              <a:t>Твоя кров пресвята омиває наш гріх, </a:t>
            </a:r>
            <a:br>
              <a:rPr lang="ru-RU" sz="4800" b="1" dirty="0" smtClean="0"/>
            </a:br>
            <a:r>
              <a:rPr lang="ru-RU" sz="4800" b="1" dirty="0" smtClean="0"/>
              <a:t>Ти нас водиш до рік живої води. </a:t>
            </a:r>
            <a:br>
              <a:rPr lang="ru-RU" sz="4800" b="1" dirty="0" smtClean="0"/>
            </a:br>
            <a:r>
              <a:rPr lang="ru-RU" sz="4800" b="1" dirty="0" smtClean="0"/>
              <a:t>Ти воскреслий Христос, І Ти з нами повік, </a:t>
            </a:r>
            <a:br>
              <a:rPr lang="ru-RU" sz="4800" b="1" dirty="0" smtClean="0"/>
            </a:br>
            <a:r>
              <a:rPr lang="ru-RU" sz="4800" b="1" dirty="0" smtClean="0"/>
              <a:t>Будь же Паном сердець, Господи!</a:t>
            </a:r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ru-RU" sz="4800" b="1" dirty="0" smtClean="0"/>
              <a:t>Ти на хресті смерть подолав, </a:t>
            </a:r>
            <a:br>
              <a:rPr lang="ru-RU" sz="4800" b="1" dirty="0" smtClean="0"/>
            </a:br>
            <a:r>
              <a:rPr lang="ru-RU" sz="4800" b="1" dirty="0" smtClean="0"/>
              <a:t>Воскрес, вознісся в славі до небес. </a:t>
            </a:r>
            <a:br>
              <a:rPr lang="ru-RU" sz="4800" b="1" dirty="0" smtClean="0"/>
            </a:br>
            <a:r>
              <a:rPr lang="ru-RU" sz="4800" b="1" dirty="0" smtClean="0"/>
              <a:t>Готуєш Ти оселі нам, </a:t>
            </a:r>
            <a:br>
              <a:rPr lang="ru-RU" sz="4800" b="1" dirty="0" smtClean="0"/>
            </a:br>
            <a:r>
              <a:rPr lang="ru-RU" sz="4800" b="1" dirty="0" smtClean="0"/>
              <a:t>Й повернешся за нами скоро Сам.</a:t>
            </a:r>
            <a:endParaRPr 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Твоя кров пресвята омиває наш гріх, </a:t>
            </a:r>
            <a:br>
              <a:rPr lang="ru-RU" sz="4800" b="1" dirty="0" smtClean="0"/>
            </a:br>
            <a:r>
              <a:rPr lang="ru-RU" sz="4800" b="1" dirty="0" smtClean="0"/>
              <a:t>Ти нас водиш до рік живої води. </a:t>
            </a:r>
            <a:br>
              <a:rPr lang="ru-RU" sz="4800" b="1" dirty="0" smtClean="0"/>
            </a:br>
            <a:r>
              <a:rPr lang="ru-RU" sz="4800" b="1" dirty="0" smtClean="0"/>
              <a:t>Ти воскреслий Христос, І Ти з нами повік, </a:t>
            </a:r>
            <a:br>
              <a:rPr lang="ru-RU" sz="4800" b="1" dirty="0" smtClean="0"/>
            </a:br>
            <a:r>
              <a:rPr lang="ru-RU" sz="4800" b="1" dirty="0" smtClean="0"/>
              <a:t>Будь же Паном сердець, Господи!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smtClean="0"/>
              <a:t>*****</a:t>
            </a:r>
            <a:r>
              <a:rPr lang="ru-RU" sz="4800" b="1" smtClean="0"/>
              <a:t>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 smtClean="0"/>
          </a:p>
          <a:p>
            <a:pPr algn="ctr">
              <a:buNone/>
            </a:pPr>
            <a:endParaRPr 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2017-04-23T22:42:05Z</dcterms:created>
  <dcterms:modified xsi:type="dcterms:W3CDTF">2017-04-23T22:45:59Z</dcterms:modified>
</cp:coreProperties>
</file>