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536B1F5-D71E-43C2-9B59-1577BD56A8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59CBC4A-415E-4F81-AC17-CDF47773A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Господь </a:t>
            </a:r>
            <a:r>
              <a:rPr lang="uk-UA" sz="4400" b="1" dirty="0" smtClean="0"/>
              <a:t>мой и Бог, Господь мой и Бог, я молю, Ты услышь.</a:t>
            </a:r>
          </a:p>
          <a:p>
            <a:pPr marL="0" indent="0" algn="ctr">
              <a:buNone/>
            </a:pPr>
            <a:r>
              <a:rPr lang="uk-UA" sz="4400" b="1" dirty="0" smtClean="0"/>
              <a:t>В горячей мольбе взываю к Тебе, Ты поймешь и простишь.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988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Господь мой и Бог, Господь мой и Бог,</a:t>
            </a:r>
            <a:r>
              <a:rPr lang="ru-RU" sz="4400" b="1" dirty="0"/>
              <a:t> </a:t>
            </a:r>
            <a:r>
              <a:rPr lang="ru-RU" sz="4400" b="1" dirty="0" smtClean="0"/>
              <a:t>я прошу: Дай мне сил!</a:t>
            </a:r>
          </a:p>
          <a:p>
            <a:pPr marL="0" indent="0" algn="ctr">
              <a:buNone/>
            </a:pPr>
            <a:r>
              <a:rPr lang="ru-RU" sz="4400" b="1" dirty="0" smtClean="0"/>
              <a:t>Не страшен с Тобой ни холод, ни зной, под покровом Твоим.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0691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Господь мой и Бог, Господь мой и Бог,</a:t>
            </a:r>
            <a:r>
              <a:rPr lang="ru-RU" sz="4400" b="1" dirty="0" smtClean="0"/>
              <a:t> я так жажду, Ты приди.</a:t>
            </a:r>
          </a:p>
          <a:p>
            <a:pPr marL="0" indent="0" algn="ctr">
              <a:buNone/>
            </a:pPr>
            <a:r>
              <a:rPr lang="ru-RU" sz="4400" b="1" dirty="0" smtClean="0"/>
              <a:t>Как сладок покой общенья с Тобой. Если буря в пути.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6418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Господь мой и Бог, Господь мой и Бог,</a:t>
            </a:r>
            <a:r>
              <a:rPr lang="ru-RU" sz="4400" b="1" dirty="0" smtClean="0"/>
              <a:t> что там ждет впереди?</a:t>
            </a:r>
          </a:p>
          <a:p>
            <a:pPr marL="0" indent="0" algn="ctr">
              <a:buNone/>
            </a:pPr>
            <a:r>
              <a:rPr lang="ru-RU" sz="4400" b="1" dirty="0" smtClean="0"/>
              <a:t>Ты мне помоги до неба дойти, и от зла огради. И от зла огради.</a:t>
            </a:r>
          </a:p>
          <a:p>
            <a:pPr marL="0" indent="0" algn="ctr">
              <a:buNone/>
            </a:pPr>
            <a:r>
              <a:rPr lang="ru-RU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1301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</TotalTime>
  <Words>121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2016-05-29T21:46:02Z</dcterms:created>
  <dcterms:modified xsi:type="dcterms:W3CDTF">2018-04-08T21:03:23Z</dcterms:modified>
</cp:coreProperties>
</file>