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600" dirty="0" smtClean="0"/>
          </a:p>
          <a:p>
            <a:pPr algn="ctr"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Господь Творець є Всемогутній Бог мій. Великий Він у всіх ділах,</a:t>
            </a:r>
          </a:p>
          <a:p>
            <a:pPr algn="ctr"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 Всесильний і на землі, і в небесах, і на землі,                                       і в небесах.</a:t>
            </a:r>
            <a:endParaRPr lang="en-US" sz="4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О, мій Господь, я надіюсь на Тебе, Господи. Ти мій щит, хоч ворог все грозить.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Боже, за руку тримай мене, Отче Небесний будь зі мною назавжди.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6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Господь Творець є Всемогутній Бог мій. Великий Він у всіх ділах,</a:t>
            </a:r>
          </a:p>
          <a:p>
            <a:pPr algn="ctr">
              <a:buNone/>
            </a:pPr>
            <a:r>
              <a:rPr lang="uk-UA" sz="4600" dirty="0" smtClean="0">
                <a:latin typeface="Arial" pitchFamily="34" charset="0"/>
                <a:cs typeface="Arial" pitchFamily="34" charset="0"/>
              </a:rPr>
              <a:t> Всесильний і на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землі,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і в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        небесах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, і на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землі,                                        і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небесах.</a:t>
            </a:r>
            <a:endParaRPr lang="uk-UA" sz="4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6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6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153</TotalTime>
  <Words>99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19</cp:revision>
  <dcterms:created xsi:type="dcterms:W3CDTF">2017-03-26T06:32:04Z</dcterms:created>
  <dcterms:modified xsi:type="dcterms:W3CDTF">2018-01-20T06:29:14Z</dcterms:modified>
</cp:coreProperties>
</file>