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Господь - Пастир мій, я не буду терпіти нужди.</a:t>
            </a:r>
          </a:p>
          <a:p>
            <a:pPr>
              <a:buNone/>
            </a:pPr>
            <a:r>
              <a:rPr lang="uk-UA" sz="4400" dirty="0" smtClean="0"/>
              <a:t>Господь Пастир мій,</a:t>
            </a:r>
          </a:p>
          <a:p>
            <a:pPr algn="r">
              <a:buNone/>
            </a:pPr>
            <a:r>
              <a:rPr lang="uk-UA" sz="4400" i="1" dirty="0" smtClean="0">
                <a:solidFill>
                  <a:srgbClr val="CCFF66"/>
                </a:solidFill>
              </a:rPr>
              <a:t>Мій Господь Пастир мій,</a:t>
            </a:r>
          </a:p>
          <a:p>
            <a:pPr algn="ctr">
              <a:buNone/>
            </a:pPr>
            <a:r>
              <a:rPr lang="uk-UA" sz="4400" dirty="0" smtClean="0"/>
              <a:t>Я не буду терпіти нужди. </a:t>
            </a: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На луги соковиті мене Він веде, мене Він веде і до тихих вод,</a:t>
            </a:r>
          </a:p>
          <a:p>
            <a:pPr algn="ctr">
              <a:buNone/>
            </a:pPr>
            <a:r>
              <a:rPr lang="uk-UA" sz="4400" dirty="0" smtClean="0"/>
              <a:t> і до тихих вод ласкаво мене Він провадить, </a:t>
            </a: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Відживляє Він душу мою, по стежках справедливих мене Він веде.</a:t>
            </a:r>
          </a:p>
          <a:p>
            <a:pPr algn="ctr">
              <a:buNone/>
            </a:pPr>
            <a:r>
              <a:rPr lang="uk-UA" sz="4400" dirty="0" smtClean="0"/>
              <a:t> Ради Імені Свойого, ради Імені, ради Імені Свойого.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/>
              <a:t>І хоч би я зійшов в долину тіні смерті – не побоюсь, не побоюся зла, бо Ти, мій Боже, не даси померти, мене і там веде Твоя Рука. </a:t>
            </a:r>
          </a:p>
          <a:p>
            <a:pPr>
              <a:buNone/>
            </a:pPr>
            <a:endParaRPr lang="uk-UA" sz="4400" dirty="0" smtClean="0"/>
          </a:p>
          <a:p>
            <a:pPr algn="r">
              <a:buNone/>
            </a:pPr>
            <a:r>
              <a:rPr lang="uk-UA" sz="4400" i="1" dirty="0" smtClean="0">
                <a:solidFill>
                  <a:srgbClr val="CCFF66"/>
                </a:solidFill>
              </a:rPr>
              <a:t>Хоч  зійду в долину смерті, я не побоюся зла, не даси мені померти проведе Твоя Рука. </a:t>
            </a: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Приготував трапезу Ти для мене, життя моє заховане в Тобі.</a:t>
            </a:r>
          </a:p>
          <a:p>
            <a:pPr algn="ctr">
              <a:buNone/>
            </a:pPr>
            <a:r>
              <a:rPr lang="uk-UA" sz="4400" dirty="0" smtClean="0"/>
              <a:t>Тобою я навіки вже спасенний, моя душа не буде вже в журбі.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400" dirty="0" smtClean="0"/>
              <a:t>О, Пастир мій, Тобі хвала! Мене веде рука Твоя, мені горить маяк небес, мене манить у Край чудес!</a:t>
            </a:r>
          </a:p>
          <a:p>
            <a:pPr algn="ctr">
              <a:buNone/>
            </a:pPr>
            <a:r>
              <a:rPr lang="uk-UA" sz="4400" dirty="0" smtClean="0"/>
              <a:t>Мені горить маяк небес і я іду                                                   у Край чудес! </a:t>
            </a:r>
            <a:endParaRPr lang="en-US" sz="4400" dirty="0" smtClean="0"/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58</TotalTime>
  <Words>190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8</cp:revision>
  <dcterms:created xsi:type="dcterms:W3CDTF">2017-03-26T06:32:04Z</dcterms:created>
  <dcterms:modified xsi:type="dcterms:W3CDTF">2017-12-09T02:15:20Z</dcterms:modified>
</cp:coreProperties>
</file>