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BC8266-7652-4E4B-9C42-2ED30AA75F84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7F0EBCC-0D69-4492-AA6E-F57507AFD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smtClean="0"/>
              <a:t>Господу </a:t>
            </a:r>
            <a:r>
              <a:rPr lang="ru-RU" sz="5400" b="1" dirty="0" smtClean="0"/>
              <a:t>всі поклонімося</a:t>
            </a:r>
            <a:r>
              <a:rPr lang="uk-UA" sz="5400" b="1" dirty="0" smtClean="0"/>
              <a:t>!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Ісусу вся слава честь і хвала!</a:t>
            </a:r>
            <a:br>
              <a:rPr lang="ru-RU" sz="5400" b="1" dirty="0" smtClean="0"/>
            </a:br>
            <a:r>
              <a:rPr lang="ru-RU" sz="5400" b="1" dirty="0" smtClean="0"/>
              <a:t>Всім з’яви Свою Ти велич</a:t>
            </a:r>
            <a:br>
              <a:rPr lang="ru-RU" sz="5400" b="1" dirty="0" smtClean="0"/>
            </a:br>
            <a:r>
              <a:rPr lang="ru-RU" sz="5400" b="1" dirty="0" smtClean="0"/>
              <a:t>і освяти наші думки і    все життя.</a:t>
            </a:r>
            <a:br>
              <a:rPr lang="ru-RU" sz="5400" b="1" dirty="0" smtClean="0"/>
            </a:b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85357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Величай, вся Земля,     Христа Ісуса!</a:t>
            </a:r>
            <a:br>
              <a:rPr lang="ru-RU" sz="4800" b="1" dirty="0" smtClean="0"/>
            </a:br>
            <a:r>
              <a:rPr lang="ru-RU" sz="4800" b="1" dirty="0" smtClean="0"/>
              <a:t>Величай та прославляй Царя всіх царів!</a:t>
            </a:r>
            <a:br>
              <a:rPr lang="ru-RU" sz="4800" b="1" dirty="0" smtClean="0"/>
            </a:br>
            <a:r>
              <a:rPr lang="ru-RU" sz="4800" b="1" dirty="0" smtClean="0"/>
              <a:t>Господу, Святому Імені будем завжди</a:t>
            </a:r>
            <a:br>
              <a:rPr lang="ru-RU" sz="4800" b="1" dirty="0" smtClean="0"/>
            </a:br>
            <a:r>
              <a:rPr lang="ru-RU" sz="4800" b="1" dirty="0" smtClean="0"/>
              <a:t>Славу складать в наших піснях.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33954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200" b="1" dirty="0" smtClean="0"/>
              <a:t>Господу! Всі поклонімося</a:t>
            </a:r>
            <a:r>
              <a:rPr lang="uk-UA" sz="5200" b="1" dirty="0" smtClean="0"/>
              <a:t>!</a:t>
            </a:r>
            <a:r>
              <a:rPr lang="ru-RU" sz="5200" b="1" dirty="0" smtClean="0"/>
              <a:t/>
            </a:r>
            <a:br>
              <a:rPr lang="ru-RU" sz="5200" b="1" dirty="0" smtClean="0"/>
            </a:br>
            <a:r>
              <a:rPr lang="ru-RU" sz="5200" b="1" dirty="0" smtClean="0"/>
              <a:t>Ісусу вся слава честь і хвала!</a:t>
            </a:r>
            <a:br>
              <a:rPr lang="ru-RU" sz="5200" b="1" dirty="0" smtClean="0"/>
            </a:br>
            <a:r>
              <a:rPr lang="ru-RU" sz="5200" b="1" dirty="0" smtClean="0"/>
              <a:t>Всім з’яви Свою Ти велич</a:t>
            </a:r>
            <a:br>
              <a:rPr lang="ru-RU" sz="5200" b="1" dirty="0" smtClean="0"/>
            </a:br>
            <a:r>
              <a:rPr lang="ru-RU" sz="5200" b="1" dirty="0" smtClean="0"/>
              <a:t>І освяти наші думки і      все життя!</a:t>
            </a:r>
            <a:endParaRPr lang="en-US" sz="5200" b="1" dirty="0"/>
          </a:p>
        </p:txBody>
      </p:sp>
    </p:spTree>
    <p:extLst>
      <p:ext uri="{BB962C8B-B14F-4D97-AF65-F5344CB8AC3E}">
        <p14:creationId xmlns:p14="http://schemas.microsoft.com/office/powerpoint/2010/main" xmlns="" val="222652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Будем завжди славу складать в наших піснях! Прославляй Земле вся      й небеса!</a:t>
            </a:r>
          </a:p>
          <a:p>
            <a:pPr marL="0" indent="0" algn="ctr">
              <a:buNone/>
            </a:pPr>
            <a:r>
              <a:rPr lang="uk-UA" sz="5400" b="1" dirty="0" smtClean="0"/>
              <a:t>*****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3456878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</TotalTime>
  <Words>32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Slide 1</vt:lpstr>
      <vt:lpstr>Slide 2</vt:lpstr>
      <vt:lpstr>Slide 3</vt:lpstr>
      <vt:lpstr>Slide 4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2014-01-20T00:01:12Z</dcterms:created>
  <dcterms:modified xsi:type="dcterms:W3CDTF">2018-04-08T05:59:49Z</dcterms:modified>
</cp:coreProperties>
</file>