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020950C-37FF-4FFB-8266-C3DE534082A2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C7E366-0ADF-41D4-8BE4-299BD1E6B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smtClean="0"/>
          </a:p>
          <a:p>
            <a:pPr marL="0" indent="0" algn="ctr">
              <a:buNone/>
            </a:pPr>
            <a:r>
              <a:rPr lang="uk-UA" sz="4800" b="1" smtClean="0"/>
              <a:t>Господи</a:t>
            </a:r>
            <a:r>
              <a:rPr lang="uk-UA" sz="4800" b="1" dirty="0" smtClean="0"/>
              <a:t>, вранці почуй голос мій, вранці я стану перед Тобою, і буду чекати я.     Чекати буду я милості від Господа.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4293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/>
          </a:p>
          <a:p>
            <a:pPr marL="0" indent="0" algn="ctr">
              <a:buNone/>
            </a:pPr>
            <a:r>
              <a:rPr lang="uk-UA" sz="4800" b="1" dirty="0" smtClean="0"/>
              <a:t>Бо Ти є мій Бог, Бог, не люблячий беззаконня. У Тебе, Господи, немає місця злий, і нечестиві всі не встоять перед очима Твоїми.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61127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/>
              <a:t>А я із ласки Твоєї,                 Боже мій, ввійду в дім Твій, поклонюсь святому імені, поклонюсь Твоєму імені, Господи. Господи, Тебе прагне душа моя, душа моя.</a:t>
            </a:r>
            <a:endParaRPr lang="en-US" sz="4800" b="1" dirty="0" smtClean="0"/>
          </a:p>
          <a:p>
            <a:pPr marL="0" indent="0" algn="ctr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73714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800" b="1" dirty="0" smtClean="0"/>
              <a:t>Лиш того прошу я у Господа, щоб завжди я був біля ніг Христа. Прагну, Боже мій, жити так всі дні, щоб краса Христа сяяла в мені.                      Кожний день мене, Боже, укріпляй, щоб мені ввійти в Твій небесний край. (2р.)</a:t>
            </a:r>
            <a:endParaRPr lang="en-US" sz="48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41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800" b="1" dirty="0" smtClean="0"/>
              <a:t>Прийдемо, впадемо і поклонимось з молитвою ми перед Господом. Прийдем перед лицем Його святе. І перед Богом нашим ми поклонимось,                і Він проллє на нас Свій Дух            і нас благословить.                                Він нас благословить. Амінь. </a:t>
            </a:r>
          </a:p>
          <a:p>
            <a:pPr marL="0" indent="0" algn="ctr">
              <a:buNone/>
            </a:pPr>
            <a:r>
              <a:rPr lang="uk-UA" sz="4800" b="1" dirty="0" smtClean="0"/>
              <a:t>*****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5749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41F9CD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83</TotalTime>
  <Words>182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Slide 1</vt:lpstr>
      <vt:lpstr>Slide 2</vt:lpstr>
      <vt:lpstr>Slide 3</vt:lpstr>
      <vt:lpstr>Slide 4</vt:lpstr>
      <vt:lpstr>Slide 5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9</cp:revision>
  <dcterms:created xsi:type="dcterms:W3CDTF">2014-01-19T01:01:17Z</dcterms:created>
  <dcterms:modified xsi:type="dcterms:W3CDTF">2018-04-08T07:54:11Z</dcterms:modified>
</cp:coreProperties>
</file>