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770C-7170-49C6-A650-063595A395E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9E0FDD-D804-4F40-9DBC-A1848F34C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770C-7170-49C6-A650-063595A395E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0FDD-D804-4F40-9DBC-A1848F34C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770C-7170-49C6-A650-063595A395E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0FDD-D804-4F40-9DBC-A1848F34C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770C-7170-49C6-A650-063595A395E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9E0FDD-D804-4F40-9DBC-A1848F34C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770C-7170-49C6-A650-063595A395E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9E0FDD-D804-4F40-9DBC-A1848F34C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770C-7170-49C6-A650-063595A395E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9E0FDD-D804-4F40-9DBC-A1848F34C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770C-7170-49C6-A650-063595A395E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9E0FDD-D804-4F40-9DBC-A1848F34C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770C-7170-49C6-A650-063595A395E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9E0FDD-D804-4F40-9DBC-A1848F34C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770C-7170-49C6-A650-063595A395E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9E0FDD-D804-4F40-9DBC-A1848F34C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770C-7170-49C6-A650-063595A395E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9E0FDD-D804-4F40-9DBC-A1848F34C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770C-7170-49C6-A650-063595A395E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9E0FDD-D804-4F40-9DBC-A1848F34C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A37C770C-7170-49C6-A650-063595A395E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AD9E0FDD-D804-4F40-9DBC-A1848F34C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5400" smtClean="0"/>
              <a:t>Він </a:t>
            </a:r>
            <a:r>
              <a:rPr lang="uk-UA" sz="5400" dirty="0" smtClean="0"/>
              <a:t>зове як Бог великий   нас о прийди,                                 о прийди. </a:t>
            </a:r>
          </a:p>
          <a:p>
            <a:pPr marL="0" indent="0" algn="ctr">
              <a:buNone/>
            </a:pPr>
            <a:r>
              <a:rPr lang="uk-UA" sz="5400" dirty="0" smtClean="0"/>
              <a:t>Чуєш може вже останій раз друже ти до Бога швидше прийди.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191653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r>
              <a:rPr lang="uk-UA" sz="4800" dirty="0" smtClean="0"/>
              <a:t>Ніжний голос вже звучить</a:t>
            </a:r>
          </a:p>
          <a:p>
            <a:pPr marL="0" indent="0" algn="r">
              <a:buNone/>
            </a:pPr>
            <a:r>
              <a:rPr lang="uk-UA" sz="3800" i="1" dirty="0" smtClean="0">
                <a:solidFill>
                  <a:srgbClr val="FFFF00"/>
                </a:solidFill>
                <a:effectLst/>
              </a:rPr>
              <a:t>Ніжний голос вже,   голос вже звучить</a:t>
            </a:r>
          </a:p>
          <a:p>
            <a:pPr marL="0" indent="0" algn="ctr">
              <a:buNone/>
            </a:pPr>
            <a:r>
              <a:rPr lang="uk-UA" sz="4800" dirty="0"/>
              <a:t>с</a:t>
            </a:r>
            <a:r>
              <a:rPr lang="uk-UA" sz="4800" dirty="0" smtClean="0"/>
              <a:t>ерцю спокій Він дарить</a:t>
            </a:r>
          </a:p>
          <a:p>
            <a:pPr marL="0" indent="0" algn="r">
              <a:buNone/>
            </a:pPr>
            <a:r>
              <a:rPr lang="uk-UA" sz="3800" i="1" dirty="0" smtClean="0">
                <a:solidFill>
                  <a:srgbClr val="FFFF00"/>
                </a:solidFill>
                <a:effectLst/>
              </a:rPr>
              <a:t>серцю спокій Він,    спокій Він дарить</a:t>
            </a:r>
          </a:p>
          <a:p>
            <a:pPr marL="0" indent="0" algn="ctr">
              <a:buNone/>
            </a:pPr>
            <a:r>
              <a:rPr lang="uk-UA" sz="4800" dirty="0"/>
              <a:t>з</a:t>
            </a:r>
            <a:r>
              <a:rPr lang="uk-UA" sz="4800" dirty="0" smtClean="0"/>
              <a:t> Ним я йду в небесний край</a:t>
            </a:r>
          </a:p>
          <a:p>
            <a:pPr marL="0" indent="0" algn="r">
              <a:buNone/>
            </a:pPr>
            <a:r>
              <a:rPr lang="uk-UA" sz="3800" i="1" dirty="0">
                <a:solidFill>
                  <a:srgbClr val="FFFF00"/>
                </a:solidFill>
                <a:effectLst/>
              </a:rPr>
              <a:t>з</a:t>
            </a:r>
            <a:r>
              <a:rPr lang="uk-UA" sz="3800" i="1" dirty="0" smtClean="0">
                <a:solidFill>
                  <a:srgbClr val="FFFF00"/>
                </a:solidFill>
                <a:effectLst/>
              </a:rPr>
              <a:t> Ним я сміло йду, з Ним в небесний край </a:t>
            </a:r>
          </a:p>
          <a:p>
            <a:pPr marL="0" indent="0" algn="ctr">
              <a:buNone/>
            </a:pPr>
            <a:r>
              <a:rPr lang="uk-UA" sz="4800" dirty="0"/>
              <a:t>з</a:t>
            </a:r>
            <a:r>
              <a:rPr lang="uk-UA" sz="4800" dirty="0" smtClean="0"/>
              <a:t> Господом у вічний рай.</a:t>
            </a:r>
          </a:p>
        </p:txBody>
      </p:sp>
    </p:spTree>
    <p:extLst>
      <p:ext uri="{BB962C8B-B14F-4D97-AF65-F5344CB8AC3E}">
        <p14:creationId xmlns:p14="http://schemas.microsoft.com/office/powerpoint/2010/main" xmlns="" val="353284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000" dirty="0" smtClean="0"/>
              <a:t>2. </a:t>
            </a:r>
            <a:r>
              <a:rPr lang="uk-UA" sz="5400" dirty="0" smtClean="0"/>
              <a:t>Голос з неба Твій в тиші лунав о прийди,                     о прийди. </a:t>
            </a:r>
          </a:p>
          <a:p>
            <a:pPr marL="0" indent="0" algn="ctr">
              <a:buNone/>
            </a:pPr>
            <a:r>
              <a:rPr lang="uk-UA" sz="5400" dirty="0" smtClean="0"/>
              <a:t>І у серце Бога я прийняв. Любий Спасе будь зі мною завжди.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200240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r>
              <a:rPr lang="uk-UA" sz="4800" dirty="0" smtClean="0"/>
              <a:t>Ніжний голос вже звучить</a:t>
            </a:r>
          </a:p>
          <a:p>
            <a:pPr marL="0" indent="0" algn="r">
              <a:buNone/>
            </a:pPr>
            <a:r>
              <a:rPr lang="uk-UA" sz="3800" i="1" dirty="0" smtClean="0">
                <a:solidFill>
                  <a:srgbClr val="FFFF00"/>
                </a:solidFill>
              </a:rPr>
              <a:t>Ніжний голос вже,   голос вже звучить</a:t>
            </a:r>
          </a:p>
          <a:p>
            <a:pPr marL="0" indent="0" algn="ctr">
              <a:buNone/>
            </a:pPr>
            <a:r>
              <a:rPr lang="uk-UA" sz="4800" dirty="0" smtClean="0"/>
              <a:t>серцю спокій Він дарить</a:t>
            </a:r>
          </a:p>
          <a:p>
            <a:pPr marL="0" indent="0" algn="r">
              <a:buNone/>
            </a:pPr>
            <a:r>
              <a:rPr lang="uk-UA" sz="3800" i="1" dirty="0" smtClean="0">
                <a:solidFill>
                  <a:srgbClr val="FFFF00"/>
                </a:solidFill>
              </a:rPr>
              <a:t>серцю спокій Він,    спокій Він дарить</a:t>
            </a:r>
          </a:p>
          <a:p>
            <a:pPr marL="0" indent="0" algn="ctr">
              <a:buNone/>
            </a:pPr>
            <a:r>
              <a:rPr lang="uk-UA" sz="4800" dirty="0" smtClean="0"/>
              <a:t>з Ним я йду в небесний край</a:t>
            </a:r>
          </a:p>
          <a:p>
            <a:pPr marL="0" indent="0" algn="r">
              <a:buNone/>
            </a:pPr>
            <a:r>
              <a:rPr lang="uk-UA" sz="3800" i="1" dirty="0" smtClean="0">
                <a:solidFill>
                  <a:srgbClr val="FFFF00"/>
                </a:solidFill>
              </a:rPr>
              <a:t>з Ним я сміло йду, з Ним в небесний край </a:t>
            </a:r>
          </a:p>
          <a:p>
            <a:pPr marL="0" indent="0" algn="ctr">
              <a:buNone/>
            </a:pPr>
            <a:r>
              <a:rPr lang="uk-UA" sz="4800" dirty="0" smtClean="0"/>
              <a:t>з Господом у вічний рай.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9380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000" dirty="0" smtClean="0"/>
              <a:t>3. </a:t>
            </a:r>
            <a:r>
              <a:rPr lang="uk-UA" sz="5400" dirty="0" smtClean="0"/>
              <a:t>Клич Твій чув я Спасе Боже мій о прийди,             о прийди.</a:t>
            </a:r>
          </a:p>
          <a:p>
            <a:pPr marL="0" indent="0" algn="ctr">
              <a:buNone/>
            </a:pPr>
            <a:r>
              <a:rPr lang="uk-UA" sz="5400" dirty="0" smtClean="0"/>
              <a:t> Вірю Дух Святий поможе Твій до святих осель з Тобою ввійти.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12693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781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800" dirty="0" smtClean="0"/>
              <a:t>Ніжний голос вже звучить</a:t>
            </a:r>
          </a:p>
          <a:p>
            <a:pPr marL="0" indent="0" algn="r">
              <a:buNone/>
            </a:pPr>
            <a:r>
              <a:rPr lang="uk-UA" sz="3800" i="1" dirty="0" smtClean="0">
                <a:solidFill>
                  <a:srgbClr val="FFFF00"/>
                </a:solidFill>
              </a:rPr>
              <a:t>Ніжний голос вже,   голос вже звучить</a:t>
            </a:r>
          </a:p>
          <a:p>
            <a:pPr marL="0" indent="0" algn="ctr">
              <a:buNone/>
            </a:pPr>
            <a:r>
              <a:rPr lang="uk-UA" sz="4800" dirty="0" smtClean="0"/>
              <a:t>серцю спокій Він дарить</a:t>
            </a:r>
          </a:p>
          <a:p>
            <a:pPr marL="0" indent="0" algn="r">
              <a:buNone/>
            </a:pPr>
            <a:r>
              <a:rPr lang="uk-UA" sz="3800" i="1" dirty="0" smtClean="0">
                <a:solidFill>
                  <a:srgbClr val="FFFF00"/>
                </a:solidFill>
              </a:rPr>
              <a:t>серцю спокій Він,    спокій Він дарить</a:t>
            </a:r>
          </a:p>
          <a:p>
            <a:pPr marL="0" indent="0" algn="ctr">
              <a:buNone/>
            </a:pPr>
            <a:r>
              <a:rPr lang="uk-UA" sz="4800" dirty="0" smtClean="0"/>
              <a:t>з Ним я йду в небесний край</a:t>
            </a:r>
          </a:p>
          <a:p>
            <a:pPr marL="0" indent="0" algn="r">
              <a:buNone/>
            </a:pPr>
            <a:r>
              <a:rPr lang="uk-UA" sz="3800" i="1" dirty="0" smtClean="0">
                <a:solidFill>
                  <a:srgbClr val="FFFF00"/>
                </a:solidFill>
              </a:rPr>
              <a:t>з Ним я сміло йду, з Ним в небесний край </a:t>
            </a:r>
          </a:p>
          <a:p>
            <a:pPr marL="0" indent="0" algn="ctr">
              <a:buNone/>
            </a:pPr>
            <a:r>
              <a:rPr lang="uk-UA" sz="4800" dirty="0" smtClean="0"/>
              <a:t>з Господом у вічний рай.</a:t>
            </a:r>
          </a:p>
          <a:p>
            <a:pPr marL="0" indent="0" algn="ctr">
              <a:buNone/>
            </a:pPr>
            <a:r>
              <a:rPr lang="uk-UA" sz="4000" dirty="0" smtClean="0"/>
              <a:t>*****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804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40</TotalTime>
  <Words>220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Elemental</vt:lpstr>
      <vt:lpstr>Slide 1</vt:lpstr>
      <vt:lpstr>Slide 2</vt:lpstr>
      <vt:lpstr>Slide 3</vt:lpstr>
      <vt:lpstr>Slide 4</vt:lpstr>
      <vt:lpstr>Slide 5</vt:lpstr>
      <vt:lpstr>Slide 6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6</cp:revision>
  <dcterms:created xsi:type="dcterms:W3CDTF">2014-01-12T03:20:12Z</dcterms:created>
  <dcterms:modified xsi:type="dcterms:W3CDTF">2018-04-08T07:54:14Z</dcterms:modified>
</cp:coreProperties>
</file>