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347C54-93C2-4846-9930-E3CCC7D49F6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66FA54-954A-4C52-8BBE-684F42668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Голгофы память. Вечная, живая, Немеркнущая память о Христе.</a:t>
            </a:r>
            <a:br>
              <a:rPr lang="ru-RU" sz="4400" b="1" dirty="0" smtClean="0"/>
            </a:br>
            <a:r>
              <a:rPr lang="ru-RU" sz="4400" b="1" dirty="0" smtClean="0"/>
              <a:t>О том, какой ценою двери рая Открыл для нас Спаситель на кресте.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53966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И тело Господа, как хлеб, ломилось, Когда Его, огнем, сжигала боль,</a:t>
            </a:r>
            <a:br>
              <a:rPr lang="ru-RU" sz="4400" b="1" dirty="0" smtClean="0"/>
            </a:br>
            <a:r>
              <a:rPr lang="ru-RU" sz="4400" b="1" dirty="0" smtClean="0"/>
              <a:t>И со креста Его святая кровь струилась … Но муки все превозмогла любовь.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8252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Да, это Он, за нас принявший муки, Нас искупивший жертвою Своей,</a:t>
            </a:r>
            <a:br>
              <a:rPr lang="ru-RU" sz="4400" b="1" dirty="0" smtClean="0"/>
            </a:br>
            <a:r>
              <a:rPr lang="ru-RU" sz="4400" b="1" dirty="0" smtClean="0"/>
              <a:t>Он простирает к нам святые руки, На них остались раны от гвоздей.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0847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И нет под небом имени другого, Которым мог бы человек спастись,</a:t>
            </a:r>
            <a:br>
              <a:rPr lang="ru-RU" sz="4400" b="1" dirty="0" smtClean="0"/>
            </a:br>
            <a:r>
              <a:rPr lang="ru-RU" sz="4400" b="1" dirty="0" smtClean="0"/>
              <a:t>И вместо жизни суетной, греховной, Как дар небес принять святую жизнь.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181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Лишь Иисус с души снимает муки, И только у Голгофского креста,</a:t>
            </a:r>
            <a:br>
              <a:rPr lang="ru-RU" sz="4400" b="1" dirty="0" smtClean="0"/>
            </a:br>
            <a:r>
              <a:rPr lang="ru-RU" sz="4400" b="1" dirty="0" smtClean="0"/>
              <a:t>С надеждой наши немощные руки, Берут спасенья дар из рук Христа.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009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Настанет день, когда Страдальца руки, Воспримут нас навеки в небесах,</a:t>
            </a:r>
            <a:br>
              <a:rPr lang="ru-RU" sz="4400" b="1" dirty="0" smtClean="0"/>
            </a:br>
            <a:r>
              <a:rPr lang="ru-RU" sz="4400" b="1" dirty="0" smtClean="0"/>
              <a:t>Там мы услышим гимнов чудных звуки, Там мы увидим раны на руках.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2563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Постигнем мы, как Он нас спас любовью, Как охранял нас от греха и зла,</a:t>
            </a:r>
            <a:br>
              <a:rPr lang="ru-RU" sz="4400" b="1" dirty="0" smtClean="0"/>
            </a:br>
            <a:r>
              <a:rPr lang="ru-RU" sz="4400" b="1" dirty="0" smtClean="0"/>
              <a:t>Как очищал в Своей пречистой Крови, И был для нас источником добра.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449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Голгофы память. Вечная, живая, Немеркнущая память о Христе.</a:t>
            </a:r>
            <a:br>
              <a:rPr lang="ru-RU" sz="4400" b="1" dirty="0" smtClean="0"/>
            </a:br>
            <a:r>
              <a:rPr lang="ru-RU" sz="4400" b="1" dirty="0" smtClean="0"/>
              <a:t>О том, какой ценою двери рая Открыл для нас Спаситель на кресте.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4326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112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2014-03-02T05:47:31Z</dcterms:created>
  <dcterms:modified xsi:type="dcterms:W3CDTF">2018-01-05T06:39:41Z</dcterms:modified>
</cp:coreProperties>
</file>