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DBC0-B15B-4B4E-BB5A-44D05A3B7651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C7666-FF40-49D7-B22D-910FC2A9A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DBC0-B15B-4B4E-BB5A-44D05A3B7651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666-FF40-49D7-B22D-910FC2A9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DBC0-B15B-4B4E-BB5A-44D05A3B7651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666-FF40-49D7-B22D-910FC2A9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DBC0-B15B-4B4E-BB5A-44D05A3B7651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C7666-FF40-49D7-B22D-910FC2A9A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DBC0-B15B-4B4E-BB5A-44D05A3B7651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C7666-FF40-49D7-B22D-910FC2A9A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DBC0-B15B-4B4E-BB5A-44D05A3B7651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C7666-FF40-49D7-B22D-910FC2A9A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DBC0-B15B-4B4E-BB5A-44D05A3B7651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C7666-FF40-49D7-B22D-910FC2A9A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DBC0-B15B-4B4E-BB5A-44D05A3B7651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C7666-FF40-49D7-B22D-910FC2A9A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DBC0-B15B-4B4E-BB5A-44D05A3B7651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C7666-FF40-49D7-B22D-910FC2A9A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DBC0-B15B-4B4E-BB5A-44D05A3B7651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C7666-FF40-49D7-B22D-910FC2A9A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DBC0-B15B-4B4E-BB5A-44D05A3B7651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C7666-FF40-49D7-B22D-910FC2A9A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047DBC0-B15B-4B4E-BB5A-44D05A3B7651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F9C7666-FF40-49D7-B22D-910FC2A9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457200"/>
            <a:ext cx="9144000" cy="7315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smtClean="0"/>
              <a:t>Говори</a:t>
            </a:r>
            <a:r>
              <a:rPr lang="uk-UA" sz="4800" b="1" dirty="0" smtClean="0"/>
              <a:t>, Господь, бо чує слово істини душа; голос Твій серце лікує, мир дає й нове життя. Через Слово, чи у сні, говори Господь мені,   в тишині.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9160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/>
              <a:t>2. Говори, Господь щоб ясно розумів я голос Твій, щоб сміливо повсякчасно йшов по стежці я вузькій.</a:t>
            </a:r>
          </a:p>
          <a:p>
            <a:pPr marL="0" indent="0" algn="ctr">
              <a:buNone/>
            </a:pPr>
            <a:r>
              <a:rPr lang="uk-UA" sz="4800" b="1" dirty="0" smtClean="0"/>
              <a:t> За Спасителем моїм, в край чудовий вічний дім,     вічний дім.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6765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800" b="1" dirty="0" smtClean="0"/>
              <a:t>3. Говори, щоб я в час тужний, не боявся ворогів. Сили дай мені і мужність до кінця скорботних днів,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30141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800" b="1" dirty="0" smtClean="0"/>
              <a:t>до кінця скорботних днів, скорботних днів.</a:t>
            </a:r>
          </a:p>
          <a:p>
            <a:pPr marL="0" indent="0" algn="ctr">
              <a:buNone/>
            </a:pPr>
            <a:r>
              <a:rPr lang="uk-UA" sz="4800" b="1" dirty="0" smtClean="0"/>
              <a:t>В церкві чи на самоті, говори Господь мені.</a:t>
            </a:r>
          </a:p>
          <a:p>
            <a:pPr marL="0" indent="0" algn="ctr">
              <a:buNone/>
            </a:pPr>
            <a:r>
              <a:rPr lang="uk-UA" sz="4800" b="1" dirty="0" smtClean="0"/>
              <a:t>Амінь!</a:t>
            </a:r>
          </a:p>
          <a:p>
            <a:pPr marL="0" indent="0" algn="ctr">
              <a:buNone/>
            </a:pPr>
            <a:r>
              <a:rPr lang="uk-UA" sz="4800" b="1" dirty="0" smtClean="0"/>
              <a:t>*****</a:t>
            </a:r>
            <a:endParaRPr lang="en-US" sz="48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361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48</TotalTime>
  <Words>115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Slide 1</vt:lpstr>
      <vt:lpstr>Slide 2</vt:lpstr>
      <vt:lpstr>Slide 3</vt:lpstr>
      <vt:lpstr>Slide 4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2014-01-12T05:45:39Z</dcterms:created>
  <dcterms:modified xsi:type="dcterms:W3CDTF">2018-04-08T06:00:35Z</dcterms:modified>
</cp:coreProperties>
</file>