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C7EB32-B997-4CAD-937A-A2CEB53D5FC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389D6C-F22C-4F74-B15B-45629FDE4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Вічний </a:t>
            </a:r>
            <a:r>
              <a:rPr lang="uk-UA" sz="4400" b="1" dirty="0" smtClean="0"/>
              <a:t>Бог, Ти – Джерело є творіння, неосяжні Твої простори. </a:t>
            </a:r>
          </a:p>
          <a:p>
            <a:pPr marL="0" indent="0" algn="ctr">
              <a:buNone/>
            </a:pPr>
            <a:r>
              <a:rPr lang="uk-UA" sz="4400" b="1" dirty="0" smtClean="0"/>
              <a:t>Колос ниви співа гімн хваління, і квітками покриті поля.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1094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Повноводні могутнії ріки, пишно вдягнені в зелень кругом шумлять ліси; </a:t>
            </a:r>
          </a:p>
          <a:p>
            <a:pPr marL="0" indent="0" algn="ctr">
              <a:buNone/>
            </a:pPr>
            <a:r>
              <a:rPr lang="uk-UA" sz="4400" b="1" dirty="0" smtClean="0"/>
              <a:t>І не змовкне Тобі спів навіки; на землі, на воді, в небесах!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0281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Шум прибою співа Тобі славу, йому вторить дзюрчання струмка.</a:t>
            </a:r>
          </a:p>
          <a:p>
            <a:pPr marL="0" indent="0" algn="ctr">
              <a:buNone/>
            </a:pPr>
            <a:r>
              <a:rPr lang="uk-UA" sz="4400" b="1" dirty="0" smtClean="0"/>
              <a:t>Бурний вітер і гуркіт діброви, шелест листя і спів солов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893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Ми коліна і серце схиляєм, величаєм Тебе, наш Отець; 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8555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 звучних гімнах Тобі ми співаєм,                  о, великий і вічний Творець,                           о, великий і вічний Творець,                               о, великий і вічний Творець,                         о, великий Творець!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206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41F9CD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123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2014-09-21T06:02:06Z</dcterms:created>
  <dcterms:modified xsi:type="dcterms:W3CDTF">2018-04-08T07:54:33Z</dcterms:modified>
</cp:coreProperties>
</file>