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-108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A255-D5C8-4BA7-ADA4-5E3F805B84F4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573E-55B0-4210-AC80-223385F8318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A255-D5C8-4BA7-ADA4-5E3F805B84F4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573E-55B0-4210-AC80-223385F83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A255-D5C8-4BA7-ADA4-5E3F805B84F4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573E-55B0-4210-AC80-223385F83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A255-D5C8-4BA7-ADA4-5E3F805B84F4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573E-55B0-4210-AC80-223385F83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A255-D5C8-4BA7-ADA4-5E3F805B84F4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A41573E-55B0-4210-AC80-223385F83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A255-D5C8-4BA7-ADA4-5E3F805B84F4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573E-55B0-4210-AC80-223385F83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A255-D5C8-4BA7-ADA4-5E3F805B84F4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573E-55B0-4210-AC80-223385F83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A255-D5C8-4BA7-ADA4-5E3F805B84F4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573E-55B0-4210-AC80-223385F83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A255-D5C8-4BA7-ADA4-5E3F805B84F4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573E-55B0-4210-AC80-223385F83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A255-D5C8-4BA7-ADA4-5E3F805B84F4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573E-55B0-4210-AC80-223385F83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3A255-D5C8-4BA7-ADA4-5E3F805B84F4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41573E-55B0-4210-AC80-223385F8318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5C3A255-D5C8-4BA7-ADA4-5E3F805B84F4}" type="datetimeFigureOut">
              <a:rPr lang="en-US" smtClean="0"/>
              <a:t>4/4/2015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A41573E-55B0-4210-AC80-223385F8318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Вірю, </a:t>
            </a:r>
            <a:r>
              <a:rPr lang="uk-UA" sz="4400" b="1" dirty="0"/>
              <a:t>п</a:t>
            </a:r>
            <a:r>
              <a:rPr lang="uk-UA" sz="4400" b="1" dirty="0" smtClean="0"/>
              <a:t>рийшов на землю, вірю, помер за грішних, вірю, відкрив Він двері в небо людям всім.</a:t>
            </a:r>
          </a:p>
          <a:p>
            <a:pPr marL="0" indent="0" algn="ctr">
              <a:buNone/>
            </a:pPr>
            <a:r>
              <a:rPr lang="uk-UA" sz="4400" b="1" dirty="0" smtClean="0"/>
              <a:t>Вірю, воскрес у славі, в гробі Його немає, вірю, Христос воскрес, воістину воскрес.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847133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Вірю, мій Бог Спаситель хоче твій гріх простити, вірю, пішов на хрест і в третій день воскрес.</a:t>
            </a:r>
          </a:p>
          <a:p>
            <a:pPr marL="0" indent="0" algn="ctr">
              <a:buNone/>
            </a:pPr>
            <a:r>
              <a:rPr lang="uk-UA" sz="4400" b="1" dirty="0" smtClean="0"/>
              <a:t>В гробі Його немає, Він є у Божій славі, вірю, Христос воскрес, воістину воскрес.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5987828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Вірю, мій Бог Всесильний, вірю, Він Всемогутній, вірю, Один Спаситель неба і землі.</a:t>
            </a:r>
          </a:p>
          <a:p>
            <a:pPr marL="0" indent="0" algn="ctr">
              <a:buNone/>
            </a:pPr>
            <a:r>
              <a:rPr lang="uk-UA" sz="4400" b="1" dirty="0" smtClean="0"/>
              <a:t>Вірю, мій Бог Всесильний, вірю, Він Всемогутній, вірю, Один Спаситель неба і землі.                                                                       Я вірю, я вірю.</a:t>
            </a:r>
            <a:endParaRPr lang="uk-UA" sz="4400" b="1" dirty="0" smtClean="0"/>
          </a:p>
        </p:txBody>
      </p:sp>
    </p:spTree>
    <p:extLst>
      <p:ext uri="{BB962C8B-B14F-4D97-AF65-F5344CB8AC3E}">
        <p14:creationId xmlns:p14="http://schemas.microsoft.com/office/powerpoint/2010/main" val="27706319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dirty="0" smtClean="0"/>
          </a:p>
          <a:p>
            <a:pPr marL="0" indent="0">
              <a:buNone/>
            </a:pPr>
            <a:r>
              <a:rPr lang="uk-UA" sz="4400" b="1" dirty="0" smtClean="0"/>
              <a:t>Вірю, навіки вічні, вірю, Творець Всесильний, Він лиш Один Спаситель неба і землі. </a:t>
            </a:r>
          </a:p>
          <a:p>
            <a:pPr marL="0" indent="0">
              <a:buNone/>
            </a:pPr>
            <a:endParaRPr lang="uk-UA" sz="4400" b="1" dirty="0"/>
          </a:p>
          <a:p>
            <a:pPr marL="0" indent="0">
              <a:buNone/>
            </a:pPr>
            <a:endParaRPr lang="uk-UA" sz="4400" b="1" dirty="0" smtClean="0"/>
          </a:p>
          <a:p>
            <a:pPr marL="0" indent="0" algn="r">
              <a:buNone/>
            </a:pPr>
            <a:r>
              <a:rPr lang="uk-UA" sz="4400" b="1" i="1" dirty="0" smtClean="0"/>
              <a:t>Бог мій Вічний Він Один я вірю.</a:t>
            </a:r>
            <a:endParaRPr lang="en-US" sz="4400" b="1" i="1" dirty="0"/>
          </a:p>
        </p:txBody>
      </p:sp>
    </p:spTree>
    <p:extLst>
      <p:ext uri="{BB962C8B-B14F-4D97-AF65-F5344CB8AC3E}">
        <p14:creationId xmlns:p14="http://schemas.microsoft.com/office/powerpoint/2010/main" val="610923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uk-UA" sz="4400" b="1" dirty="0" smtClean="0"/>
          </a:p>
          <a:p>
            <a:pPr marL="0" indent="0">
              <a:buNone/>
            </a:pPr>
            <a:r>
              <a:rPr lang="uk-UA" sz="4400" b="1" dirty="0" smtClean="0"/>
              <a:t>Небо й земля минеться, вірю, цей світ не вічний, є лиш Один Спаситель неба і землі.</a:t>
            </a:r>
          </a:p>
          <a:p>
            <a:pPr marL="0" indent="0" algn="r">
              <a:buNone/>
            </a:pPr>
            <a:r>
              <a:rPr lang="uk-UA" sz="4400" b="1" i="1" dirty="0" smtClean="0"/>
              <a:t>Бог мій Вічний Він Один.</a:t>
            </a:r>
          </a:p>
          <a:p>
            <a:pPr marL="0" indent="0" algn="r">
              <a:buNone/>
            </a:pPr>
            <a:endParaRPr lang="uk-UA" sz="4400" b="1" i="1" dirty="0" smtClean="0"/>
          </a:p>
          <a:p>
            <a:pPr marL="0" indent="0" algn="ctr">
              <a:buNone/>
            </a:pPr>
            <a:r>
              <a:rPr lang="uk-UA" sz="4400" b="1" dirty="0" smtClean="0"/>
              <a:t>Я вірю, я вірю, Всесильний Бог мій вічний.</a:t>
            </a:r>
            <a:endParaRPr lang="en-US" sz="4400" b="1" dirty="0" smtClean="0"/>
          </a:p>
          <a:p>
            <a:pPr marL="0" indent="0">
              <a:buNone/>
            </a:pP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1153284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uk-UA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Вірю, прийшов на землю, вірю, помер за грішних, вірю, відкрив Він двері в небо людям всім.</a:t>
            </a:r>
          </a:p>
          <a:p>
            <a:pPr marL="0" indent="0" algn="ctr">
              <a:buNone/>
            </a:pPr>
            <a:r>
              <a:rPr lang="uk-UA" sz="4400" b="1" dirty="0" smtClean="0"/>
              <a:t>Вірю, воскрес у славі, в гробі Його немає, вірю, Христос воскрес, воістину воскрес.</a:t>
            </a: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 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2203000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4400" b="1" dirty="0" smtClean="0"/>
              <a:t>Вірю, мій Бог, вірю, мій Бог, вірю, Один Спаситель неба і землі.</a:t>
            </a:r>
          </a:p>
          <a:p>
            <a:pPr marL="0" indent="0" algn="ctr">
              <a:buNone/>
            </a:pPr>
            <a:r>
              <a:rPr lang="uk-UA" sz="4400" b="1" dirty="0" smtClean="0"/>
              <a:t>Вірю, мій Бог, вірю, мій Бог, вірю, Один Спаситель неба і землі.</a:t>
            </a:r>
          </a:p>
          <a:p>
            <a:pPr marL="0" indent="0" algn="ctr">
              <a:buNone/>
            </a:pPr>
            <a:endParaRPr lang="en-US" sz="4400" b="1" dirty="0" smtClean="0"/>
          </a:p>
          <a:p>
            <a:pPr marL="0" indent="0" algn="ctr">
              <a:buNone/>
            </a:pPr>
            <a:r>
              <a:rPr lang="uk-UA" sz="4400" b="1" dirty="0" smtClean="0"/>
              <a:t>Вірю, воскрес у славі, в гробі Його немає, вірю, Христос воскрес воістину воскрес!</a:t>
            </a:r>
          </a:p>
          <a:p>
            <a:pPr marL="0" indent="0" algn="ctr">
              <a:buNone/>
            </a:pPr>
            <a:r>
              <a:rPr lang="uk-UA" sz="4400" b="1" dirty="0" smtClean="0"/>
              <a:t>*****</a:t>
            </a:r>
            <a:endParaRPr lang="en-US" sz="4400" b="1" dirty="0"/>
          </a:p>
        </p:txBody>
      </p:sp>
    </p:spTree>
    <p:extLst>
      <p:ext uri="{BB962C8B-B14F-4D97-AF65-F5344CB8AC3E}">
        <p14:creationId xmlns:p14="http://schemas.microsoft.com/office/powerpoint/2010/main" val="330550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Custom 1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41F9CD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24</TotalTime>
  <Words>285</Words>
  <Application>Microsoft Office PowerPoint</Application>
  <PresentationFormat>On-screen Show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DUDMD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DIma</dc:creator>
  <cp:lastModifiedBy>DIma</cp:lastModifiedBy>
  <cp:revision>3</cp:revision>
  <dcterms:created xsi:type="dcterms:W3CDTF">2015-04-05T05:25:40Z</dcterms:created>
  <dcterms:modified xsi:type="dcterms:W3CDTF">2015-04-05T05:50:08Z</dcterms:modified>
</cp:coreProperties>
</file>