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ru-RU" sz="4400" b="1" smtClean="0"/>
              <a:t>Тисячі </a:t>
            </a:r>
            <a:r>
              <a:rPr lang="ru-RU" sz="4400" b="1" dirty="0" smtClean="0"/>
              <a:t>зір засвітила рука Твоя, Господи, Сила Твоя всю вселенну тримає, хранить.</a:t>
            </a:r>
            <a:br>
              <a:rPr lang="ru-RU" sz="4400" b="1" dirty="0" smtClean="0"/>
            </a:br>
            <a:r>
              <a:rPr lang="ru-RU" sz="4400" b="1" dirty="0" smtClean="0"/>
              <a:t>І на землі все Тобою існує і дихає. Милість Твоя все кругом обіймає, живить.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284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2691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2. Дивний Творець, Ти відкрив нам любов Свою вічную.</a:t>
            </a:r>
            <a:r>
              <a:rPr lang="ru-RU" sz="4400" b="1" dirty="0"/>
              <a:t> </a:t>
            </a:r>
            <a:r>
              <a:rPr lang="ru-RU" sz="4400" b="1" dirty="0" smtClean="0"/>
              <a:t>Милість Твою ми пізнали в Ісусі Христі. </a:t>
            </a:r>
            <a:br>
              <a:rPr lang="ru-RU" sz="4400" b="1" dirty="0" smtClean="0"/>
            </a:br>
            <a:r>
              <a:rPr lang="ru-RU" sz="4400" b="1" dirty="0" smtClean="0"/>
              <a:t>Він – Цар царів, Він на землю зійшов, землю грішну цю. Смертю Своєю нам вічні оселі відкрив.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765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622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3. Слово Твоє, джерело невичерпної істини.</a:t>
            </a:r>
            <a:r>
              <a:rPr lang="ru-RU" sz="4400" b="1" dirty="0"/>
              <a:t> </a:t>
            </a:r>
            <a:r>
              <a:rPr lang="ru-RU" sz="4400" b="1" dirty="0" smtClean="0"/>
              <a:t>Мудрість Твою ми постійно знаходимо в нім.</a:t>
            </a:r>
            <a:br>
              <a:rPr lang="ru-RU" sz="4400" b="1" dirty="0" smtClean="0"/>
            </a:br>
            <a:r>
              <a:rPr lang="ru-RU" sz="4400" b="1" dirty="0" smtClean="0"/>
              <a:t>Вірим, що нас Ти чекаєш усіх в небі чистому. Вірим, що там ми блаженства отримаєм дім.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13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458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4. Зір підіймаєм до ясного неба з молитвами. Просим Господь, нас як Пастир, веди і навчай.                          В горі, в біді, і в добробуті дай бути вірними. Сам доведи нас в той вічний, обіцяний край.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139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// Вірую! Вірую! Вірую! Вірую!    До вічного дня! Щедра рука Твоя Господи,</a:t>
            </a:r>
            <a:r>
              <a:rPr lang="ru-RU" sz="4400" b="1" dirty="0"/>
              <a:t> н</a:t>
            </a:r>
            <a:r>
              <a:rPr lang="ru-RU" sz="4400" b="1" dirty="0" smtClean="0"/>
              <a:t>ам віру дала! // (2раз.) Вірую! 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931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169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2014-02-02T04:00:00Z</dcterms:created>
  <dcterms:modified xsi:type="dcterms:W3CDTF">2018-04-08T07:54:37Z</dcterms:modified>
</cp:coreProperties>
</file>