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817C39-DE57-4F17-9404-FADBFF1E92F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F756C9-820A-412A-885D-B74C818725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Вірую, Господи і визнаю,</a:t>
            </a:r>
          </a:p>
          <a:p>
            <a:pPr marL="0" indent="0" algn="r">
              <a:buNone/>
            </a:pPr>
            <a:r>
              <a:rPr lang="uk-UA" sz="5200" b="1" i="1" dirty="0" smtClean="0"/>
              <a:t>Вірую, Господи, </a:t>
            </a:r>
          </a:p>
          <a:p>
            <a:pPr marL="0" indent="0" algn="ctr">
              <a:buNone/>
            </a:pPr>
            <a:r>
              <a:rPr lang="uk-UA" sz="5400" b="1" dirty="0" smtClean="0"/>
              <a:t>що Ти Син Бога Живого. Прийшов на землю, щоб душу мою спасти від всякого злого.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37160" indent="0" algn="ctr">
              <a:buNone/>
            </a:pPr>
            <a:endParaRPr lang="uk-UA" sz="5400" b="1" dirty="0" smtClean="0"/>
          </a:p>
          <a:p>
            <a:pPr marL="137160" indent="0" algn="ctr">
              <a:buNone/>
            </a:pPr>
            <a:r>
              <a:rPr lang="uk-UA" sz="5400" b="1" dirty="0" smtClean="0"/>
              <a:t>Прийшов </a:t>
            </a:r>
            <a:r>
              <a:rPr lang="uk-UA" sz="5400" b="1" dirty="0"/>
              <a:t>на землю, щоб душу мою спасти від всякого злого.</a:t>
            </a:r>
            <a:endParaRPr lang="en-US" sz="54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4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Господи </a:t>
            </a:r>
            <a:r>
              <a:rPr lang="uk-UA" sz="4800" b="1" i="1" dirty="0" smtClean="0"/>
              <a:t>Боже</a:t>
            </a:r>
            <a:r>
              <a:rPr lang="uk-UA" sz="5400" b="1" dirty="0" smtClean="0"/>
              <a:t>, мене пом</a:t>
            </a:r>
            <a:r>
              <a:rPr lang="en-US" sz="5400" b="1" dirty="0" smtClean="0"/>
              <a:t>’</a:t>
            </a:r>
            <a:r>
              <a:rPr lang="uk-UA" sz="5400" b="1" dirty="0" smtClean="0"/>
              <a:t>яни, як прийдеш в Царство Небесне 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і </a:t>
            </a:r>
            <a:r>
              <a:rPr lang="uk-UA" sz="4800" b="1" i="1" dirty="0" smtClean="0"/>
              <a:t>благодаттю</a:t>
            </a:r>
            <a:r>
              <a:rPr lang="uk-UA" sz="5400" b="1" dirty="0" smtClean="0"/>
              <a:t> мене осіни нехай і грішник воскресне,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37160" indent="0">
              <a:buNone/>
            </a:pPr>
            <a:endParaRPr lang="uk-UA" sz="5400" b="1" dirty="0" smtClean="0"/>
          </a:p>
          <a:p>
            <a:pPr marL="137160" indent="0" algn="ctr">
              <a:buNone/>
            </a:pPr>
            <a:r>
              <a:rPr lang="uk-UA" sz="5400" b="1" dirty="0" smtClean="0"/>
              <a:t>і </a:t>
            </a:r>
            <a:r>
              <a:rPr lang="uk-UA" sz="5400" b="1" i="1" dirty="0"/>
              <a:t>благодаттю</a:t>
            </a:r>
            <a:r>
              <a:rPr lang="uk-UA" sz="5400" b="1" dirty="0"/>
              <a:t> мене осіни нехай і </a:t>
            </a:r>
          </a:p>
          <a:p>
            <a:pPr marL="137160" indent="0" algn="ctr">
              <a:buNone/>
            </a:pPr>
            <a:r>
              <a:rPr lang="uk-UA" sz="5400" b="1" dirty="0" smtClean="0"/>
              <a:t>грішник </a:t>
            </a:r>
            <a:r>
              <a:rPr lang="uk-UA" sz="5400" b="1" dirty="0"/>
              <a:t>воскресне.</a:t>
            </a:r>
            <a:endParaRPr lang="en-US" sz="54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0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Нехай Причастя це Пресвяте </a:t>
            </a:r>
          </a:p>
          <a:p>
            <a:pPr marL="0" indent="0" algn="r">
              <a:buNone/>
            </a:pPr>
            <a:r>
              <a:rPr lang="uk-UA" sz="4000" b="1" i="1" dirty="0" smtClean="0"/>
              <a:t>Нехай, нехай</a:t>
            </a:r>
            <a:endParaRPr lang="uk-UA" sz="4000" b="1" i="1" dirty="0"/>
          </a:p>
          <a:p>
            <a:pPr marL="0" indent="0" algn="ctr">
              <a:buNone/>
            </a:pPr>
            <a:r>
              <a:rPr lang="uk-UA" sz="4800" b="1" dirty="0" smtClean="0"/>
              <a:t>на кару мене не осудить, </a:t>
            </a:r>
          </a:p>
          <a:p>
            <a:pPr marL="0" indent="0" algn="ctr">
              <a:buNone/>
            </a:pPr>
            <a:r>
              <a:rPr lang="uk-UA" sz="4800" b="1" dirty="0" smtClean="0"/>
              <a:t>а на щасливе і вічне життя душу і тіло пробудить: </a:t>
            </a:r>
          </a:p>
        </p:txBody>
      </p:sp>
    </p:spTree>
    <p:extLst>
      <p:ext uri="{BB962C8B-B14F-4D97-AF65-F5344CB8AC3E}">
        <p14:creationId xmlns:p14="http://schemas.microsoft.com/office/powerpoint/2010/main" val="20993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А </a:t>
            </a:r>
            <a:r>
              <a:rPr lang="uk-UA" sz="5400" b="1" dirty="0"/>
              <a:t>на щасливе і вічне життя</a:t>
            </a:r>
          </a:p>
          <a:p>
            <a:pPr marL="0" indent="0" algn="r">
              <a:buNone/>
            </a:pPr>
            <a:r>
              <a:rPr lang="uk-UA" sz="4000" b="1" i="1" dirty="0"/>
              <a:t>А на життя</a:t>
            </a:r>
          </a:p>
          <a:p>
            <a:pPr marL="0" indent="0" algn="ctr">
              <a:buNone/>
            </a:pPr>
            <a:r>
              <a:rPr lang="uk-UA" b="1" dirty="0"/>
              <a:t> </a:t>
            </a:r>
            <a:r>
              <a:rPr lang="uk-UA" sz="5400" b="1" dirty="0"/>
              <a:t>душу і тіло пробудить</a:t>
            </a:r>
            <a:r>
              <a:rPr lang="uk-UA" sz="5400" b="1" dirty="0" smtClean="0"/>
              <a:t>.</a:t>
            </a:r>
          </a:p>
          <a:p>
            <a:pPr marL="0" indent="0" algn="ctr">
              <a:buNone/>
            </a:pPr>
            <a:r>
              <a:rPr lang="uk-UA" sz="5400" b="1" dirty="0" smtClean="0"/>
              <a:t>*****</a:t>
            </a:r>
            <a:endParaRPr lang="en-US" sz="54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08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rgbClr val="FF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0000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149</TotalTime>
  <Words>111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9</cp:revision>
  <dcterms:created xsi:type="dcterms:W3CDTF">2013-12-31T04:57:47Z</dcterms:created>
  <dcterms:modified xsi:type="dcterms:W3CDTF">2013-12-31T07:27:02Z</dcterms:modified>
</cp:coreProperties>
</file>