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Вінок терновий на чолі Христос за нас носив,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Він страшні муки переніс і Кров святу пролив.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Страждання тяжкі Він терпів, тяжкого ніс хреста,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Він нас до смерті полюбив, віддав за нас життя.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Він зір до неба піднімав, за нас благав Отця,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І ворогів благословляв, терпів все до кінця.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Спасіння план Христос звершив, любов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ю зло здолав,</a:t>
            </a:r>
            <a:br>
              <a:rPr lang="uk-UA" sz="4800" dirty="0" smtClean="0">
                <a:latin typeface="Arial" pitchFamily="34" charset="0"/>
                <a:cs typeface="Arial" pitchFamily="34" charset="0"/>
              </a:rPr>
            </a:br>
            <a:r>
              <a:rPr lang="uk-UA" sz="4800" dirty="0" smtClean="0">
                <a:latin typeface="Arial" pitchFamily="34" charset="0"/>
                <a:cs typeface="Arial" pitchFamily="34" charset="0"/>
              </a:rPr>
              <a:t>І двері неба нам відкрив, життя подарував.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Мій друже, ти до Нього йди, Він жде тебе тепер,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Спасіння від Христа прийми, Він за Тебе помер.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Прослав Його життям своїм, відкинь все зло і гріх,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 Ним будеш жити у раю, туди Він кличе всіх.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155</TotalTime>
  <Words>117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20</cp:revision>
  <dcterms:created xsi:type="dcterms:W3CDTF">2017-03-26T06:32:04Z</dcterms:created>
  <dcterms:modified xsi:type="dcterms:W3CDTF">2018-01-05T06:55:52Z</dcterms:modified>
</cp:coreProperties>
</file>