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D26A1B8-74C2-4E39-85CB-B1FBEE030BC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9CB19F-8976-45A2-8A1E-1F065F4A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smtClean="0"/>
          </a:p>
          <a:p>
            <a:pPr marL="0" indent="0" algn="ctr">
              <a:buNone/>
            </a:pPr>
            <a:r>
              <a:rPr lang="ru-RU" sz="4800" b="1" smtClean="0"/>
              <a:t>Він </a:t>
            </a:r>
            <a:r>
              <a:rPr lang="ru-RU" sz="4800" b="1" dirty="0" smtClean="0"/>
              <a:t>є Єгова, Творець Всесвіту.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 Бог всемогутній.</a:t>
            </a:r>
            <a:br>
              <a:rPr lang="ru-RU" sz="4800" b="1" dirty="0" smtClean="0"/>
            </a:br>
            <a:r>
              <a:rPr lang="ru-RU" sz="4800" b="1" dirty="0" smtClean="0"/>
              <a:t>Він є Єгова, скала спасіння.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 дарує всім життя.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1162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Великий Бог Творець, Бог Авраама.</a:t>
            </a:r>
            <a:r>
              <a:rPr lang="en-US" sz="4400" b="1" dirty="0" smtClean="0"/>
              <a:t> </a:t>
            </a:r>
            <a:r>
              <a:rPr lang="ru-RU" sz="4400" b="1" dirty="0" smtClean="0"/>
              <a:t>Єгова Шалом, Бог Миротворець.</a:t>
            </a:r>
            <a:br>
              <a:rPr lang="ru-RU" sz="4400" b="1" dirty="0" smtClean="0"/>
            </a:br>
            <a:r>
              <a:rPr lang="ru-RU" sz="4400" b="1" dirty="0" smtClean="0"/>
              <a:t>Господь Ізраїля, завжди </a:t>
            </a:r>
            <a:r>
              <a:rPr lang="en-US" sz="4400" b="1" smtClean="0"/>
              <a:t>           </a:t>
            </a:r>
            <a:r>
              <a:rPr lang="ru-RU" sz="4400" b="1" smtClean="0"/>
              <a:t>живий </a:t>
            </a:r>
            <a:r>
              <a:rPr lang="ru-RU" sz="4400" b="1" dirty="0" smtClean="0"/>
              <a:t>є.</a:t>
            </a:r>
            <a:r>
              <a:rPr lang="en-US" sz="4400" b="1" dirty="0" smtClean="0"/>
              <a:t> </a:t>
            </a:r>
            <a:r>
              <a:rPr lang="ru-RU" sz="4400" b="1" dirty="0" smtClean="0"/>
              <a:t>Він є Єгова, дарує всім життя.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096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Співайте Богу всі Алелуя!</a:t>
            </a:r>
            <a:r>
              <a:rPr lang="en-US" sz="4800" b="1" dirty="0" smtClean="0"/>
              <a:t> </a:t>
            </a:r>
            <a:r>
              <a:rPr lang="ru-RU" sz="4800" b="1" dirty="0" smtClean="0"/>
              <a:t>Співайте Богу всі Алелуя!</a:t>
            </a:r>
            <a:br>
              <a:rPr lang="ru-RU" sz="4800" b="1" dirty="0" smtClean="0"/>
            </a:br>
            <a:r>
              <a:rPr lang="ru-RU" sz="4800" b="1" dirty="0" smtClean="0"/>
              <a:t>Він є Єгова, Бог всемогутній.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 дарує всім життя.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5547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Все приготовив Єгова Іре,</a:t>
            </a:r>
            <a:r>
              <a:rPr lang="en-US" sz="4800" b="1" dirty="0" smtClean="0"/>
              <a:t> </a:t>
            </a:r>
            <a:r>
              <a:rPr lang="ru-RU" sz="4800" b="1" dirty="0" smtClean="0"/>
              <a:t>Господь спасіння, Господь Месія.</a:t>
            </a:r>
            <a:br>
              <a:rPr lang="ru-RU" sz="4800" b="1" dirty="0" smtClean="0"/>
            </a:br>
            <a:r>
              <a:rPr lang="ru-RU" sz="4800" b="1" dirty="0" smtClean="0"/>
              <a:t>Послав нам Сина, приніс спасіння.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 дарує всім життя.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6674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Співайте Богу всі Алелуя!</a:t>
            </a:r>
            <a:r>
              <a:rPr lang="en-US" sz="4800" b="1" dirty="0" smtClean="0"/>
              <a:t> </a:t>
            </a:r>
            <a:r>
              <a:rPr lang="ru-RU" sz="4800" b="1" dirty="0" smtClean="0"/>
              <a:t>Співайте Богу всі Алелуя!</a:t>
            </a:r>
            <a:br>
              <a:rPr lang="ru-RU" sz="4800" b="1" dirty="0" smtClean="0"/>
            </a:br>
            <a:r>
              <a:rPr lang="ru-RU" sz="4800" b="1" dirty="0" smtClean="0"/>
              <a:t>Він є Єгова, Бог всемогутній.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 дарує всім життя.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224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629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 smtClean="0"/>
              <a:t>Співайте Богу всі Алелуя!</a:t>
            </a:r>
            <a:r>
              <a:rPr lang="en-US" sz="4800" b="1" dirty="0" smtClean="0"/>
              <a:t> </a:t>
            </a:r>
            <a:r>
              <a:rPr lang="ru-RU" sz="4800" b="1" dirty="0" smtClean="0"/>
              <a:t>Співайте Богу всі Алелуя!</a:t>
            </a:r>
            <a:br>
              <a:rPr lang="ru-RU" sz="4800" b="1" dirty="0" smtClean="0"/>
            </a:br>
            <a:r>
              <a:rPr lang="ru-RU" sz="4800" b="1" dirty="0" smtClean="0"/>
              <a:t>Він є Єгова, Бог всемогутній.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 дарує всім життя.</a:t>
            </a:r>
            <a:br>
              <a:rPr lang="ru-RU" sz="4800" b="1" dirty="0" smtClean="0"/>
            </a:br>
            <a:r>
              <a:rPr lang="ru-RU" sz="4800" b="1" dirty="0" smtClean="0"/>
              <a:t>Він є Єгова, Господь, дає життя!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</a:t>
            </a:r>
            <a:r>
              <a:rPr lang="en-US" sz="4800" b="1" dirty="0" smtClean="0"/>
              <a:t> </a:t>
            </a:r>
            <a:r>
              <a:rPr lang="ru-RU" sz="4800" b="1" dirty="0" smtClean="0"/>
              <a:t>Він є Єгова,</a:t>
            </a:r>
            <a:r>
              <a:rPr lang="en-US" sz="4800" b="1" dirty="0"/>
              <a:t> </a:t>
            </a:r>
            <a:r>
              <a:rPr lang="ru-RU" sz="4800" b="1" dirty="0" smtClean="0"/>
              <a:t>всім дає життя!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*****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629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68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2014-02-15T01:53:27Z</dcterms:created>
  <dcterms:modified xsi:type="dcterms:W3CDTF">2018-04-08T06:03:15Z</dcterms:modified>
</cp:coreProperties>
</file>