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C1ABA2E-80A7-4230-98E8-5C2EF5D3638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A0188CE-77AE-4DFC-B243-DEC51BB2C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smtClean="0"/>
              <a:t>Він </a:t>
            </a:r>
            <a:r>
              <a:rPr lang="uk-UA" sz="4400" b="1" dirty="0" smtClean="0"/>
              <a:t>залишив славу неба, щоб спасти мене прийшов.</a:t>
            </a:r>
          </a:p>
          <a:p>
            <a:pPr marL="0" indent="0" algn="ctr">
              <a:buNone/>
            </a:pPr>
            <a:r>
              <a:rPr lang="uk-UA" sz="4400" b="1" dirty="0" smtClean="0"/>
              <a:t>Я не можу зрозуміти дивную Його любов.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0407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Як славна і велична ця любов, любов Спасителя Ісуса. </a:t>
            </a:r>
          </a:p>
          <a:p>
            <a:pPr marL="0" indent="0" algn="ctr">
              <a:buNone/>
            </a:pPr>
            <a:r>
              <a:rPr lang="uk-UA" sz="4000" b="1" dirty="0" smtClean="0"/>
              <a:t>За мене Він пролив святую кров там на хресті Голгофськім Спаситель вмер за мене, і вічне дав мені життя.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4289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Ця любов міняє серце, ця любов в мені живе.</a:t>
            </a:r>
          </a:p>
          <a:p>
            <a:pPr marL="0" indent="0" algn="ctr">
              <a:buNone/>
            </a:pPr>
            <a:r>
              <a:rPr lang="uk-UA" sz="4400" b="1" dirty="0" smtClean="0"/>
              <a:t>Ця любов без меж і міри, ця любов прощає все.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2946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Як славна і велична ця любов, любов Спасителя Ісуса. </a:t>
            </a:r>
          </a:p>
          <a:p>
            <a:pPr marL="0" indent="0" algn="ctr">
              <a:buNone/>
            </a:pPr>
            <a:r>
              <a:rPr lang="uk-UA" sz="4000" b="1" dirty="0" smtClean="0"/>
              <a:t>За мене Він пролив святую кров там на хресті Голгофськім Спаситель вмер за мене, і вічне дав мені життя.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544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17585"/>
            <a:ext cx="9144000" cy="68755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/>
          </a:p>
          <a:p>
            <a:pPr marL="0" indent="0" algn="ctr">
              <a:buNone/>
            </a:pPr>
            <a:r>
              <a:rPr lang="uk-UA" sz="4400" b="1" dirty="0" smtClean="0"/>
              <a:t>Там на хресті Голгофськім Любов за мене вмерла, чудова вічная Любов, чудова вічная Любов, чудова                                                          вічная Любов.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9262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</TotalTime>
  <Words>127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Slide 1</vt:lpstr>
      <vt:lpstr>Slide 2</vt:lpstr>
      <vt:lpstr>Slide 3</vt:lpstr>
      <vt:lpstr>Slide 4</vt:lpstr>
      <vt:lpstr>Slide 5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2016-03-05T17:31:31Z</dcterms:created>
  <dcterms:modified xsi:type="dcterms:W3CDTF">2018-04-08T21:02:47Z</dcterms:modified>
</cp:coreProperties>
</file>